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1" r:id="rId5"/>
  </p:sldMasterIdLst>
  <p:notesMasterIdLst>
    <p:notesMasterId r:id="rId19"/>
  </p:notesMasterIdLst>
  <p:handoutMasterIdLst>
    <p:handoutMasterId r:id="rId20"/>
  </p:handoutMasterIdLst>
  <p:sldIdLst>
    <p:sldId id="3350" r:id="rId6"/>
    <p:sldId id="2147477303" r:id="rId7"/>
    <p:sldId id="2147477323" r:id="rId8"/>
    <p:sldId id="2147477324" r:id="rId9"/>
    <p:sldId id="3020" r:id="rId10"/>
    <p:sldId id="3335" r:id="rId11"/>
    <p:sldId id="2147477285" r:id="rId12"/>
    <p:sldId id="2147477302" r:id="rId13"/>
    <p:sldId id="3058" r:id="rId14"/>
    <p:sldId id="3311" r:id="rId15"/>
    <p:sldId id="2147477304" r:id="rId16"/>
    <p:sldId id="3304" r:id="rId17"/>
    <p:sldId id="3056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16" userDrawn="1">
          <p15:clr>
            <a:srgbClr val="A4A3A4"/>
          </p15:clr>
        </p15:guide>
        <p15:guide id="4" pos="7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p outlines" initials="3o" lastIdx="2" clrIdx="0">
    <p:extLst>
      <p:ext uri="{19B8F6BF-5375-455C-9EA6-DF929625EA0E}">
        <p15:presenceInfo xmlns:p15="http://schemas.microsoft.com/office/powerpoint/2012/main" userId="1c64ac3bc905d41b" providerId="Windows Live"/>
      </p:ext>
    </p:extLst>
  </p:cmAuthor>
  <p:cmAuthor id="2" name="Ketan Gaikwad" initials="KG" lastIdx="3" clrIdx="1">
    <p:extLst>
      <p:ext uri="{19B8F6BF-5375-455C-9EA6-DF929625EA0E}">
        <p15:presenceInfo xmlns:p15="http://schemas.microsoft.com/office/powerpoint/2012/main" userId="S::ketan.gaikwad@rxil.in::dfdcb351-6de8-4e92-a6e1-b36fbdca28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171"/>
    <a:srgbClr val="33CC33"/>
    <a:srgbClr val="00FF00"/>
    <a:srgbClr val="0000FF"/>
    <a:srgbClr val="D6EDBD"/>
    <a:srgbClr val="006600"/>
    <a:srgbClr val="CCCC00"/>
    <a:srgbClr val="99CC00"/>
    <a:srgbClr val="00CC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430C36-FE41-6344-ABAD-7F6AC339B2CD}" v="4" dt="2025-02-05T06:59:55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3" autoAdjust="0"/>
    <p:restoredTop sz="94661"/>
  </p:normalViewPr>
  <p:slideViewPr>
    <p:cSldViewPr snapToGrid="0">
      <p:cViewPr varScale="1">
        <p:scale>
          <a:sx n="114" d="100"/>
          <a:sy n="114" d="100"/>
        </p:scale>
        <p:origin x="672" y="168"/>
      </p:cViewPr>
      <p:guideLst>
        <p:guide orient="horz" pos="2160"/>
        <p:guide pos="3840"/>
        <p:guide pos="216"/>
        <p:guide pos="73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74AA6122-7FDB-4AA9-A294-92678CDDAD5E}" type="datetimeFigureOut">
              <a:rPr lang="en-IN" smtClean="0"/>
              <a:t>06/02/25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CDFD8468-EC99-4B6F-BF1A-4CD7766A90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7908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8544B7B8-9230-4BA4-BB66-DF8C0C7EDD24}" type="datetimeFigureOut">
              <a:rPr lang="en-IN" smtClean="0"/>
              <a:t>06/02/25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2FBD9E73-1835-4656-B4B4-73FFDBF7D1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99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D9E73-1835-4656-B4B4-73FFDBF7D133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74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D9E73-1835-4656-B4B4-73FFDBF7D133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729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DB59D-0EE7-7240-771A-021AF1335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C254D6-ECC7-1CFB-192A-ECA704133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A7B8C6-F950-5FEF-FBE2-187B1E8DC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0A637-FD2F-7AEE-F01E-B8B5ADFBA7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D9E73-1835-4656-B4B4-73FFDBF7D133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73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D9E73-1835-4656-B4B4-73FFDBF7D133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6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D641A1-C186-442B-B80D-13ABAE61F9C3}"/>
              </a:ext>
            </a:extLst>
          </p:cNvPr>
          <p:cNvGrpSpPr/>
          <p:nvPr userDrawn="1"/>
        </p:nvGrpSpPr>
        <p:grpSpPr>
          <a:xfrm>
            <a:off x="-16988" y="-1607"/>
            <a:ext cx="12211665" cy="6978095"/>
            <a:chOff x="-9832" y="-40248"/>
            <a:chExt cx="12211665" cy="6978095"/>
          </a:xfrm>
        </p:grpSpPr>
        <p:pic>
          <p:nvPicPr>
            <p:cNvPr id="4" name="Picture 233">
              <a:extLst>
                <a:ext uri="{FF2B5EF4-FFF2-40B4-BE49-F238E27FC236}">
                  <a16:creationId xmlns:a16="http://schemas.microsoft.com/office/drawing/2014/main" id="{810E3A1C-E0D7-4375-9D9F-83A74F5EBD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823" t="6486" r="24195" b="14647"/>
            <a:stretch/>
          </p:blipFill>
          <p:spPr bwMode="auto">
            <a:xfrm>
              <a:off x="-9832" y="-40248"/>
              <a:ext cx="12211665" cy="6978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1DB7D6E-A7C0-4465-8328-D58269C28A9E}"/>
                </a:ext>
              </a:extLst>
            </p:cNvPr>
            <p:cNvSpPr/>
            <p:nvPr/>
          </p:nvSpPr>
          <p:spPr>
            <a:xfrm>
              <a:off x="6899802" y="2771169"/>
              <a:ext cx="3033277" cy="3033277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marL="0" marR="0" lvl="0" indent="0" algn="ctr" defTabSz="10775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EBC3CB-4594-4613-ABB4-0DFF78B9A2F8}"/>
                </a:ext>
              </a:extLst>
            </p:cNvPr>
            <p:cNvSpPr txBox="1"/>
            <p:nvPr/>
          </p:nvSpPr>
          <p:spPr>
            <a:xfrm flipH="1">
              <a:off x="-2" y="366183"/>
              <a:ext cx="12201833" cy="1210423"/>
            </a:xfrm>
            <a:prstGeom prst="rect">
              <a:avLst/>
            </a:prstGeom>
            <a:gradFill flip="none" rotWithShape="1">
              <a:gsLst>
                <a:gs pos="100000">
                  <a:srgbClr val="3080B9"/>
                </a:gs>
                <a:gs pos="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</p:spPr>
          <p:txBody>
            <a:bodyPr wrap="square" lIns="720000" tIns="0" rIns="182880" bIns="182880" rtlCol="0" anchor="ctr">
              <a:noAutofit/>
            </a:bodyPr>
            <a:lstStyle/>
            <a:p>
              <a:pPr lvl="0" defTabSz="1077508"/>
              <a:r>
                <a:rPr lang="en-US" sz="2800" b="1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Strategy &amp; Plan – FY 2021-22</a:t>
              </a:r>
              <a:endParaRPr lang="en-US" sz="2800" b="1" strike="sngStrike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B9FCA6-1E94-40A9-89FD-6B4549CECE27}"/>
                </a:ext>
              </a:extLst>
            </p:cNvPr>
            <p:cNvSpPr txBox="1"/>
            <p:nvPr/>
          </p:nvSpPr>
          <p:spPr>
            <a:xfrm>
              <a:off x="627035" y="1628593"/>
              <a:ext cx="2137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March 26, 2021</a:t>
              </a:r>
              <a:endParaRPr lang="en-IN" sz="2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82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97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522452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228600"/>
            <a:ext cx="10515600" cy="8128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FA-3646-4987-8706-764E0325BFFC}" type="slidenum">
              <a:rPr lang="en-IN" smtClean="0"/>
              <a:t>‹#›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351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823854" y="121920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406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8A7B1E-5316-4197-9EEB-ECBFE864DFC9}"/>
              </a:ext>
            </a:extLst>
          </p:cNvPr>
          <p:cNvSpPr/>
          <p:nvPr userDrawn="1"/>
        </p:nvSpPr>
        <p:spPr>
          <a:xfrm>
            <a:off x="0" y="0"/>
            <a:ext cx="121793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228600"/>
            <a:ext cx="10515600" cy="8128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FA-3646-4987-8706-764E0325BFFC}" type="slidenum">
              <a:rPr lang="en-IN" smtClean="0"/>
              <a:t>‹#›</a:t>
            </a:fld>
            <a:endParaRPr lang="en-I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6320499-69DC-9E71-7046-43304DFAE3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183" y="359292"/>
            <a:ext cx="1513217" cy="66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093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0584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228600"/>
            <a:ext cx="10515600" cy="8128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FA-3646-4987-8706-764E0325BFFC}" type="slidenum">
              <a:rPr lang="en-IN" smtClean="0"/>
              <a:t>‹#›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4166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D641A1-C186-442B-B80D-13ABAE61F9C3}"/>
              </a:ext>
            </a:extLst>
          </p:cNvPr>
          <p:cNvGrpSpPr/>
          <p:nvPr userDrawn="1"/>
        </p:nvGrpSpPr>
        <p:grpSpPr>
          <a:xfrm>
            <a:off x="-16988" y="-1607"/>
            <a:ext cx="12211665" cy="6978095"/>
            <a:chOff x="-9832" y="-40248"/>
            <a:chExt cx="12211665" cy="6978095"/>
          </a:xfrm>
        </p:grpSpPr>
        <p:pic>
          <p:nvPicPr>
            <p:cNvPr id="4" name="Picture 233">
              <a:extLst>
                <a:ext uri="{FF2B5EF4-FFF2-40B4-BE49-F238E27FC236}">
                  <a16:creationId xmlns:a16="http://schemas.microsoft.com/office/drawing/2014/main" id="{810E3A1C-E0D7-4375-9D9F-83A74F5EBD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823" t="6486" r="24195" b="14647"/>
            <a:stretch/>
          </p:blipFill>
          <p:spPr bwMode="auto">
            <a:xfrm>
              <a:off x="-9832" y="-40248"/>
              <a:ext cx="12211665" cy="6978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1DB7D6E-A7C0-4465-8328-D58269C28A9E}"/>
                </a:ext>
              </a:extLst>
            </p:cNvPr>
            <p:cNvSpPr/>
            <p:nvPr/>
          </p:nvSpPr>
          <p:spPr>
            <a:xfrm>
              <a:off x="6899802" y="2771169"/>
              <a:ext cx="3033277" cy="3033277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marL="0" marR="0" lvl="0" indent="0" algn="ctr" defTabSz="10775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EBC3CB-4594-4613-ABB4-0DFF78B9A2F8}"/>
                </a:ext>
              </a:extLst>
            </p:cNvPr>
            <p:cNvSpPr txBox="1"/>
            <p:nvPr/>
          </p:nvSpPr>
          <p:spPr>
            <a:xfrm flipH="1">
              <a:off x="-2" y="366183"/>
              <a:ext cx="12201833" cy="1210423"/>
            </a:xfrm>
            <a:prstGeom prst="rect">
              <a:avLst/>
            </a:prstGeom>
            <a:gradFill flip="none" rotWithShape="1">
              <a:gsLst>
                <a:gs pos="100000">
                  <a:srgbClr val="3080B9"/>
                </a:gs>
                <a:gs pos="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</p:spPr>
          <p:txBody>
            <a:bodyPr wrap="square" lIns="720000" tIns="0" rIns="182880" bIns="182880" rtlCol="0" anchor="ctr">
              <a:noAutofit/>
            </a:bodyPr>
            <a:lstStyle/>
            <a:p>
              <a:pPr lvl="0" defTabSz="1077508"/>
              <a:r>
                <a:rPr lang="en-US" sz="2800" b="1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Strategy &amp; Plan – FY 2021-22</a:t>
              </a:r>
              <a:endParaRPr lang="en-US" sz="2800" b="1" strike="sngStrike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B9FCA6-1E94-40A9-89FD-6B4549CECE27}"/>
                </a:ext>
              </a:extLst>
            </p:cNvPr>
            <p:cNvSpPr txBox="1"/>
            <p:nvPr/>
          </p:nvSpPr>
          <p:spPr>
            <a:xfrm>
              <a:off x="627035" y="1628593"/>
              <a:ext cx="2137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March 26, 2021</a:t>
              </a:r>
              <a:endParaRPr lang="en-IN" sz="2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142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228600">
              <a:defRPr/>
            </a:lvl2pPr>
            <a:lvl3pPr marL="685800" indent="-228600">
              <a:defRPr/>
            </a:lvl3pPr>
            <a:lvl4pPr marL="914400" indent="-228600">
              <a:defRPr/>
            </a:lvl4pPr>
            <a:lvl5pPr marL="1143000" indent="-2286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FA-3646-4987-8706-764E0325BFFC}" type="slidenum">
              <a:rPr lang="en-IN" smtClean="0"/>
              <a:t>‹#›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803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8A7B1E-5316-4197-9EEB-ECBFE864DFC9}"/>
              </a:ext>
            </a:extLst>
          </p:cNvPr>
          <p:cNvSpPr/>
          <p:nvPr userDrawn="1"/>
        </p:nvSpPr>
        <p:spPr>
          <a:xfrm>
            <a:off x="0" y="0"/>
            <a:ext cx="121793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228600"/>
            <a:ext cx="10515600" cy="8128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FA-3646-4987-8706-764E0325BF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870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228600">
              <a:defRPr/>
            </a:lvl2pPr>
            <a:lvl3pPr marL="685800" indent="-228600">
              <a:defRPr/>
            </a:lvl3pPr>
            <a:lvl4pPr marL="914400" indent="-228600">
              <a:defRPr/>
            </a:lvl4pPr>
            <a:lvl5pPr marL="1143000" indent="-2286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FA-3646-4987-8706-764E0325BF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0367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9770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FA-3646-4987-8706-764E0325BFFC}" type="slidenum">
              <a:rPr lang="en-IN" smtClean="0"/>
              <a:t>‹#›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388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8A7B1E-5316-4197-9EEB-ECBFE864DFC9}"/>
              </a:ext>
            </a:extLst>
          </p:cNvPr>
          <p:cNvSpPr/>
          <p:nvPr userDrawn="1"/>
        </p:nvSpPr>
        <p:spPr>
          <a:xfrm>
            <a:off x="0" y="0"/>
            <a:ext cx="121793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228600"/>
            <a:ext cx="10515600" cy="8128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FA-3646-4987-8706-764E0325BFFC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85E5329-97DC-C2A5-9EED-6344C0F74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1229" y="416450"/>
            <a:ext cx="1551171" cy="5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9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992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633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228600"/>
            <a:ext cx="10515600" cy="8128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FA-3646-4987-8706-764E0325BF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954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54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228600">
              <a:defRPr/>
            </a:lvl2pPr>
            <a:lvl3pPr marL="685800" indent="-228600">
              <a:defRPr/>
            </a:lvl3pPr>
            <a:lvl4pPr marL="914400" indent="-228600">
              <a:defRPr/>
            </a:lvl4pPr>
            <a:lvl5pPr marL="1143000" indent="-2286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FA-3646-4987-8706-764E0325BFFC}" type="slidenum">
              <a:rPr lang="en-IN" smtClean="0"/>
              <a:t>‹#›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62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8A7B1E-5316-4197-9EEB-ECBFE864DFC9}"/>
              </a:ext>
            </a:extLst>
          </p:cNvPr>
          <p:cNvSpPr/>
          <p:nvPr userDrawn="1"/>
        </p:nvSpPr>
        <p:spPr>
          <a:xfrm>
            <a:off x="0" y="0"/>
            <a:ext cx="121793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228600"/>
            <a:ext cx="10515600" cy="8128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FA-3646-4987-8706-764E0325BFFC}" type="slidenum">
              <a:rPr lang="en-IN" smtClean="0"/>
              <a:t>‹#›</a:t>
            </a:fld>
            <a:endParaRPr lang="en-I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3339D15-0821-1F1A-3DCE-9374ABBFAB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183" y="359292"/>
            <a:ext cx="1513217" cy="66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437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654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100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5575" y="6267450"/>
            <a:ext cx="593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B6023FA-3646-4987-8706-764E0325BFFC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599" y="1027907"/>
            <a:ext cx="6858000" cy="0"/>
          </a:xfrm>
          <a:prstGeom prst="line">
            <a:avLst/>
          </a:prstGeom>
          <a:ln w="28575">
            <a:gradFill flip="none" rotWithShape="1">
              <a:gsLst>
                <a:gs pos="32000">
                  <a:schemeClr val="tx2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928298EA-309D-CB54-7AF4-064B6AEF61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183" y="359292"/>
            <a:ext cx="1513217" cy="66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4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7" r:id="rId5"/>
    <p:sldLayoutId id="214748365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Clr>
          <a:schemeClr val="tx2"/>
        </a:buClr>
        <a:buSzPct val="80000"/>
        <a:buFont typeface="Wingdings 2" panose="05020102010507070707" pitchFamily="18" charset="2"/>
        <a:buChar char="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Clr>
          <a:schemeClr val="tx2"/>
        </a:buClr>
        <a:buSzPct val="80000"/>
        <a:buFont typeface="Wingdings 2" panose="05020102010507070707" pitchFamily="18" charset="2"/>
        <a:buChar char="¡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Clr>
          <a:schemeClr val="tx2"/>
        </a:buClr>
        <a:buSzPct val="80000"/>
        <a:buFont typeface="Wingdings 2" panose="05020102010507070707" pitchFamily="18" charset="2"/>
        <a:buChar char="®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Clr>
          <a:schemeClr val="tx2"/>
        </a:buClr>
        <a:buSzPct val="80000"/>
        <a:buFont typeface="Symbol" panose="05050102010706020507" pitchFamily="18" charset="2"/>
        <a:buChar char="-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Clr>
          <a:schemeClr val="tx2"/>
        </a:buClr>
        <a:buSzPct val="80000"/>
        <a:buFont typeface="Wingdings 2" panose="05020102010507070707" pitchFamily="18" charset="2"/>
        <a:buChar char="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48" userDrawn="1">
          <p15:clr>
            <a:srgbClr val="F26B43"/>
          </p15:clr>
        </p15:guide>
        <p15:guide id="2" pos="382" userDrawn="1">
          <p15:clr>
            <a:srgbClr val="F26B43"/>
          </p15:clr>
        </p15:guide>
        <p15:guide id="3" pos="7294" userDrawn="1">
          <p15:clr>
            <a:srgbClr val="F26B43"/>
          </p15:clr>
        </p15:guide>
        <p15:guide id="4" orient="horz" pos="648" userDrawn="1">
          <p15:clr>
            <a:srgbClr val="F26B43"/>
          </p15:clr>
        </p15:guide>
        <p15:guide id="5" orient="horz" pos="702" userDrawn="1">
          <p15:clr>
            <a:srgbClr val="F26B43"/>
          </p15:clr>
        </p15:guide>
        <p15:guide id="6" orient="horz" pos="4272" userDrawn="1">
          <p15:clr>
            <a:srgbClr val="F26B43"/>
          </p15:clr>
        </p15:guide>
        <p15:guide id="7" orient="horz" pos="5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654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100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5575" y="6267450"/>
            <a:ext cx="593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B6023FA-3646-4987-8706-764E0325BFFC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5D47EB6-E9EF-19D8-7EFE-ADE0CEEE60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183" y="359292"/>
            <a:ext cx="1513217" cy="66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CCA175-7B48-4926-85CB-B85B570477F1}"/>
              </a:ext>
            </a:extLst>
          </p:cNvPr>
          <p:cNvCxnSpPr>
            <a:cxnSpLocks/>
          </p:cNvCxnSpPr>
          <p:nvPr userDrawn="1"/>
        </p:nvCxnSpPr>
        <p:spPr>
          <a:xfrm>
            <a:off x="609599" y="1027907"/>
            <a:ext cx="8791576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81000">
                  <a:schemeClr val="accent1"/>
                </a:gs>
              </a:gsLst>
              <a:lin ang="1080000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7"/>
    </p:custDataLst>
    <p:extLst>
      <p:ext uri="{BB962C8B-B14F-4D97-AF65-F5344CB8AC3E}">
        <p14:creationId xmlns:p14="http://schemas.microsoft.com/office/powerpoint/2010/main" val="13049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Clr>
          <a:schemeClr val="tx2"/>
        </a:buClr>
        <a:buSzPct val="80000"/>
        <a:buFont typeface="Wingdings 2" panose="05020102010507070707" pitchFamily="18" charset="2"/>
        <a:buChar char="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Clr>
          <a:schemeClr val="tx2"/>
        </a:buClr>
        <a:buSzPct val="80000"/>
        <a:buFont typeface="Wingdings 2" panose="05020102010507070707" pitchFamily="18" charset="2"/>
        <a:buChar char="¡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Clr>
          <a:schemeClr val="tx2"/>
        </a:buClr>
        <a:buSzPct val="80000"/>
        <a:buFont typeface="Wingdings 2" panose="05020102010507070707" pitchFamily="18" charset="2"/>
        <a:buChar char="®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Clr>
          <a:schemeClr val="tx2"/>
        </a:buClr>
        <a:buSzPct val="80000"/>
        <a:buFont typeface="Symbol" panose="05050102010706020507" pitchFamily="18" charset="2"/>
        <a:buChar char="-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Clr>
          <a:schemeClr val="tx2"/>
        </a:buClr>
        <a:buSzPct val="80000"/>
        <a:buFont typeface="Wingdings 2" panose="05020102010507070707" pitchFamily="18" charset="2"/>
        <a:buChar char="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48">
          <p15:clr>
            <a:srgbClr val="F26B43"/>
          </p15:clr>
        </p15:guide>
        <p15:guide id="2" pos="382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648">
          <p15:clr>
            <a:srgbClr val="F26B43"/>
          </p15:clr>
        </p15:guide>
        <p15:guide id="5" orient="horz" pos="702">
          <p15:clr>
            <a:srgbClr val="F26B43"/>
          </p15:clr>
        </p15:guide>
        <p15:guide id="6" orient="horz" pos="4272">
          <p15:clr>
            <a:srgbClr val="F26B43"/>
          </p15:clr>
        </p15:guide>
        <p15:guide id="7" orient="horz" pos="5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6" Type="http://schemas.openxmlformats.org/officeDocument/2006/relationships/image" Target="../media/image31.jpe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6" Type="http://schemas.openxmlformats.org/officeDocument/2006/relationships/image" Target="../media/image31.jpeg"/><Relationship Id="rId5" Type="http://schemas.openxmlformats.org/officeDocument/2006/relationships/image" Target="../media/image30.sv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6" Type="http://schemas.openxmlformats.org/officeDocument/2006/relationships/image" Target="../media/image31.jpeg"/><Relationship Id="rId5" Type="http://schemas.openxmlformats.org/officeDocument/2006/relationships/image" Target="../media/image30.svg"/><Relationship Id="rId10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396DD4C-F0AA-6336-B59A-4FA1927816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26" y="702673"/>
            <a:ext cx="2978769" cy="13173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65B264-5936-BC9B-16E7-5E1F4F893E93}"/>
              </a:ext>
            </a:extLst>
          </p:cNvPr>
          <p:cNvSpPr txBox="1"/>
          <p:nvPr/>
        </p:nvSpPr>
        <p:spPr>
          <a:xfrm>
            <a:off x="228600" y="3429000"/>
            <a:ext cx="10767896" cy="1022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IN" sz="2800" b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Trade Finance Opportunities for EXIM Trade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IN" sz="2400" b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IFSC – International Trade Financing Services (ITFS) Platforms</a:t>
            </a:r>
            <a:endParaRPr lang="en-IN" sz="24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119CF-9854-697B-6A53-EAA7C8374B79}"/>
              </a:ext>
            </a:extLst>
          </p:cNvPr>
          <p:cNvSpPr txBox="1"/>
          <p:nvPr/>
        </p:nvSpPr>
        <p:spPr>
          <a:xfrm>
            <a:off x="4902355" y="4880214"/>
            <a:ext cx="6094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N" sz="2000" b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</a:t>
            </a:r>
            <a:r>
              <a:rPr lang="en-IN" sz="20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7, New Delhi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AE063B-DBB7-F4AB-8CBB-876AFCFCD222}"/>
              </a:ext>
            </a:extLst>
          </p:cNvPr>
          <p:cNvSpPr txBox="1"/>
          <p:nvPr/>
        </p:nvSpPr>
        <p:spPr>
          <a:xfrm>
            <a:off x="807315" y="1116011"/>
            <a:ext cx="6094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RXIL Global IFSC Limited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883499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75">
            <a:extLst>
              <a:ext uri="{FF2B5EF4-FFF2-40B4-BE49-F238E27FC236}">
                <a16:creationId xmlns:a16="http://schemas.microsoft.com/office/drawing/2014/main" id="{1D76B1F4-79A6-7933-4D17-C6136417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65405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2"/>
                </a:solidFill>
              </a:rPr>
              <a:t>ITFS: </a:t>
            </a:r>
            <a:r>
              <a:rPr lang="en-IN" dirty="0"/>
              <a:t>Transaction structure 1 (Exports from India)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1" name="Graphic 10" descr="Factory with solid fill">
            <a:extLst>
              <a:ext uri="{FF2B5EF4-FFF2-40B4-BE49-F238E27FC236}">
                <a16:creationId xmlns:a16="http://schemas.microsoft.com/office/drawing/2014/main" id="{CACF832A-ADF0-9512-8B55-E7E9CEA07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64315" y="2297959"/>
            <a:ext cx="593330" cy="59333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AB2F1E6-7286-CD85-2B09-08CF7C4A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5575" y="6267450"/>
            <a:ext cx="59372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023FA-3646-4987-8706-764E0325BFF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426826-5333-A019-8705-36DFE40D56BA}"/>
              </a:ext>
            </a:extLst>
          </p:cNvPr>
          <p:cNvGrpSpPr/>
          <p:nvPr/>
        </p:nvGrpSpPr>
        <p:grpSpPr>
          <a:xfrm>
            <a:off x="2018266" y="1344752"/>
            <a:ext cx="1223892" cy="1095598"/>
            <a:chOff x="830195" y="1685702"/>
            <a:chExt cx="1176405" cy="1095598"/>
          </a:xfrm>
        </p:grpSpPr>
        <p:sp>
          <p:nvSpPr>
            <p:cNvPr id="12" name="Rounded Rectangle 29">
              <a:extLst>
                <a:ext uri="{FF2B5EF4-FFF2-40B4-BE49-F238E27FC236}">
                  <a16:creationId xmlns:a16="http://schemas.microsoft.com/office/drawing/2014/main" id="{0268AAFB-E7E3-DAF8-7AEE-388A579F37BE}"/>
                </a:ext>
              </a:extLst>
            </p:cNvPr>
            <p:cNvSpPr/>
            <p:nvPr/>
          </p:nvSpPr>
          <p:spPr>
            <a:xfrm>
              <a:off x="830195" y="1685702"/>
              <a:ext cx="1176405" cy="1095598"/>
            </a:xfrm>
            <a:prstGeom prst="roundRect">
              <a:avLst>
                <a:gd name="adj" fmla="val 11103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5E5405-B210-8B27-D818-9B5729C30397}"/>
                </a:ext>
              </a:extLst>
            </p:cNvPr>
            <p:cNvSpPr txBox="1"/>
            <p:nvPr/>
          </p:nvSpPr>
          <p:spPr>
            <a:xfrm>
              <a:off x="921744" y="2519796"/>
              <a:ext cx="950678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Indian Corporate</a:t>
              </a:r>
              <a:endParaRPr kumimoji="0" lang="en-IN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Can 43">
              <a:extLst>
                <a:ext uri="{FF2B5EF4-FFF2-40B4-BE49-F238E27FC236}">
                  <a16:creationId xmlns:a16="http://schemas.microsoft.com/office/drawing/2014/main" id="{AEC4101F-AFBC-2ECB-FA39-318DA01A02E6}"/>
                </a:ext>
              </a:extLst>
            </p:cNvPr>
            <p:cNvSpPr/>
            <p:nvPr/>
          </p:nvSpPr>
          <p:spPr>
            <a:xfrm>
              <a:off x="909921" y="2399386"/>
              <a:ext cx="987220" cy="111147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39">
              <a:extLst>
                <a:ext uri="{FF2B5EF4-FFF2-40B4-BE49-F238E27FC236}">
                  <a16:creationId xmlns:a16="http://schemas.microsoft.com/office/drawing/2014/main" id="{7DEB9EFF-6D63-5A05-EC90-A7D1AE2C4A2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28809" y="1857376"/>
              <a:ext cx="595216" cy="572142"/>
            </a:xfrm>
            <a:custGeom>
              <a:avLst/>
              <a:gdLst>
                <a:gd name="T0" fmla="*/ 2147483647 w 5664"/>
                <a:gd name="T1" fmla="*/ 2147483647 h 4763"/>
                <a:gd name="T2" fmla="*/ 2147483647 w 5664"/>
                <a:gd name="T3" fmla="*/ 2147483647 h 4763"/>
                <a:gd name="T4" fmla="*/ 2147483647 w 5664"/>
                <a:gd name="T5" fmla="*/ 2147483647 h 4763"/>
                <a:gd name="T6" fmla="*/ 2147483647 w 5664"/>
                <a:gd name="T7" fmla="*/ 2147483647 h 4763"/>
                <a:gd name="T8" fmla="*/ 2147483647 w 5664"/>
                <a:gd name="T9" fmla="*/ 2147483647 h 4763"/>
                <a:gd name="T10" fmla="*/ 2147483647 w 5664"/>
                <a:gd name="T11" fmla="*/ 2147483647 h 4763"/>
                <a:gd name="T12" fmla="*/ 2147483647 w 5664"/>
                <a:gd name="T13" fmla="*/ 2147483647 h 4763"/>
                <a:gd name="T14" fmla="*/ 2147483647 w 5664"/>
                <a:gd name="T15" fmla="*/ 2147483647 h 4763"/>
                <a:gd name="T16" fmla="*/ 2147483647 w 5664"/>
                <a:gd name="T17" fmla="*/ 2147483647 h 4763"/>
                <a:gd name="T18" fmla="*/ 2147483647 w 5664"/>
                <a:gd name="T19" fmla="*/ 2147483647 h 4763"/>
                <a:gd name="T20" fmla="*/ 2147483647 w 5664"/>
                <a:gd name="T21" fmla="*/ 2147483647 h 4763"/>
                <a:gd name="T22" fmla="*/ 2147483647 w 5664"/>
                <a:gd name="T23" fmla="*/ 2147483647 h 4763"/>
                <a:gd name="T24" fmla="*/ 2147483647 w 5664"/>
                <a:gd name="T25" fmla="*/ 2147483647 h 4763"/>
                <a:gd name="T26" fmla="*/ 2147483647 w 5664"/>
                <a:gd name="T27" fmla="*/ 2147483647 h 4763"/>
                <a:gd name="T28" fmla="*/ 2147483647 w 5664"/>
                <a:gd name="T29" fmla="*/ 2147483647 h 4763"/>
                <a:gd name="T30" fmla="*/ 2147483647 w 5664"/>
                <a:gd name="T31" fmla="*/ 2147483647 h 4763"/>
                <a:gd name="T32" fmla="*/ 2147483647 w 5664"/>
                <a:gd name="T33" fmla="*/ 2147483647 h 4763"/>
                <a:gd name="T34" fmla="*/ 2147483647 w 5664"/>
                <a:gd name="T35" fmla="*/ 2147483647 h 4763"/>
                <a:gd name="T36" fmla="*/ 2147483647 w 5664"/>
                <a:gd name="T37" fmla="*/ 2147483647 h 4763"/>
                <a:gd name="T38" fmla="*/ 2147483647 w 5664"/>
                <a:gd name="T39" fmla="*/ 0 h 4763"/>
                <a:gd name="T40" fmla="*/ 2147483647 w 5664"/>
                <a:gd name="T41" fmla="*/ 2147483647 h 4763"/>
                <a:gd name="T42" fmla="*/ 2147483647 w 5664"/>
                <a:gd name="T43" fmla="*/ 2147483647 h 4763"/>
                <a:gd name="T44" fmla="*/ 2147483647 w 5664"/>
                <a:gd name="T45" fmla="*/ 2147483647 h 4763"/>
                <a:gd name="T46" fmla="*/ 2147483647 w 5664"/>
                <a:gd name="T47" fmla="*/ 2147483647 h 4763"/>
                <a:gd name="T48" fmla="*/ 2147483647 w 5664"/>
                <a:gd name="T49" fmla="*/ 2147483647 h 4763"/>
                <a:gd name="T50" fmla="*/ 2147483647 w 5664"/>
                <a:gd name="T51" fmla="*/ 2147483647 h 4763"/>
                <a:gd name="T52" fmla="*/ 2147483647 w 5664"/>
                <a:gd name="T53" fmla="*/ 2147483647 h 4763"/>
                <a:gd name="T54" fmla="*/ 2147483647 w 5664"/>
                <a:gd name="T55" fmla="*/ 2147483647 h 4763"/>
                <a:gd name="T56" fmla="*/ 2147483647 w 5664"/>
                <a:gd name="T57" fmla="*/ 2147483647 h 4763"/>
                <a:gd name="T58" fmla="*/ 2147483647 w 5664"/>
                <a:gd name="T59" fmla="*/ 2147483647 h 4763"/>
                <a:gd name="T60" fmla="*/ 2147483647 w 5664"/>
                <a:gd name="T61" fmla="*/ 2147483647 h 4763"/>
                <a:gd name="T62" fmla="*/ 2147483647 w 5664"/>
                <a:gd name="T63" fmla="*/ 2147483647 h 4763"/>
                <a:gd name="T64" fmla="*/ 2147483647 w 5664"/>
                <a:gd name="T65" fmla="*/ 2147483647 h 4763"/>
                <a:gd name="T66" fmla="*/ 2147483647 w 5664"/>
                <a:gd name="T67" fmla="*/ 2147483647 h 4763"/>
                <a:gd name="T68" fmla="*/ 2147483647 w 5664"/>
                <a:gd name="T69" fmla="*/ 2147483647 h 4763"/>
                <a:gd name="T70" fmla="*/ 2147483647 w 5664"/>
                <a:gd name="T71" fmla="*/ 2147483647 h 4763"/>
                <a:gd name="T72" fmla="*/ 2147483647 w 5664"/>
                <a:gd name="T73" fmla="*/ 2147483647 h 4763"/>
                <a:gd name="T74" fmla="*/ 2147483647 w 5664"/>
                <a:gd name="T75" fmla="*/ 2147483647 h 4763"/>
                <a:gd name="T76" fmla="*/ 2147483647 w 5664"/>
                <a:gd name="T77" fmla="*/ 2147483647 h 4763"/>
                <a:gd name="T78" fmla="*/ 2147483647 w 5664"/>
                <a:gd name="T79" fmla="*/ 2147483647 h 4763"/>
                <a:gd name="T80" fmla="*/ 2147483647 w 5664"/>
                <a:gd name="T81" fmla="*/ 2147483647 h 4763"/>
                <a:gd name="T82" fmla="*/ 2147483647 w 5664"/>
                <a:gd name="T83" fmla="*/ 2147483647 h 4763"/>
                <a:gd name="T84" fmla="*/ 2147483647 w 5664"/>
                <a:gd name="T85" fmla="*/ 2147483647 h 4763"/>
                <a:gd name="T86" fmla="*/ 2147483647 w 5664"/>
                <a:gd name="T87" fmla="*/ 2147483647 h 4763"/>
                <a:gd name="T88" fmla="*/ 2147483647 w 5664"/>
                <a:gd name="T89" fmla="*/ 2147483647 h 4763"/>
                <a:gd name="T90" fmla="*/ 2147483647 w 5664"/>
                <a:gd name="T91" fmla="*/ 2147483647 h 4763"/>
                <a:gd name="T92" fmla="*/ 2147483647 w 5664"/>
                <a:gd name="T93" fmla="*/ 2147483647 h 4763"/>
                <a:gd name="T94" fmla="*/ 2147483647 w 5664"/>
                <a:gd name="T95" fmla="*/ 2147483647 h 4763"/>
                <a:gd name="T96" fmla="*/ 2147483647 w 5664"/>
                <a:gd name="T97" fmla="*/ 2147483647 h 4763"/>
                <a:gd name="T98" fmla="*/ 2147483647 w 5664"/>
                <a:gd name="T99" fmla="*/ 2147483647 h 4763"/>
                <a:gd name="T100" fmla="*/ 2147483647 w 5664"/>
                <a:gd name="T101" fmla="*/ 2147483647 h 4763"/>
                <a:gd name="T102" fmla="*/ 2147483647 w 5664"/>
                <a:gd name="T103" fmla="*/ 2147483647 h 4763"/>
                <a:gd name="T104" fmla="*/ 2147483647 w 5664"/>
                <a:gd name="T105" fmla="*/ 2147483647 h 4763"/>
                <a:gd name="T106" fmla="*/ 2147483647 w 5664"/>
                <a:gd name="T107" fmla="*/ 2147483647 h 4763"/>
                <a:gd name="T108" fmla="*/ 2147483647 w 5664"/>
                <a:gd name="T109" fmla="*/ 2147483647 h 4763"/>
                <a:gd name="T110" fmla="*/ 2147483647 w 5664"/>
                <a:gd name="T111" fmla="*/ 2147483647 h 4763"/>
                <a:gd name="T112" fmla="*/ 2147483647 w 5664"/>
                <a:gd name="T113" fmla="*/ 2147483647 h 4763"/>
                <a:gd name="T114" fmla="*/ 2147483647 w 5664"/>
                <a:gd name="T115" fmla="*/ 2147483647 h 4763"/>
                <a:gd name="T116" fmla="*/ 2147483647 w 5664"/>
                <a:gd name="T117" fmla="*/ 2147483647 h 4763"/>
                <a:gd name="T118" fmla="*/ 2147483647 w 5664"/>
                <a:gd name="T119" fmla="*/ 2147483647 h 4763"/>
                <a:gd name="T120" fmla="*/ 2147483647 w 5664"/>
                <a:gd name="T121" fmla="*/ 2147483647 h 4763"/>
                <a:gd name="T122" fmla="*/ 2147483647 w 5664"/>
                <a:gd name="T123" fmla="*/ 2147483647 h 4763"/>
                <a:gd name="T124" fmla="*/ 2147483647 w 5664"/>
                <a:gd name="T125" fmla="*/ 2147483647 h 4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664"/>
                <a:gd name="T190" fmla="*/ 0 h 4763"/>
                <a:gd name="T191" fmla="*/ 5664 w 5664"/>
                <a:gd name="T192" fmla="*/ 4763 h 47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664" h="4763">
                  <a:moveTo>
                    <a:pt x="4896" y="2766"/>
                  </a:moveTo>
                  <a:lnTo>
                    <a:pt x="4896" y="3178"/>
                  </a:lnTo>
                  <a:lnTo>
                    <a:pt x="4660" y="3178"/>
                  </a:lnTo>
                  <a:lnTo>
                    <a:pt x="4660" y="2766"/>
                  </a:lnTo>
                  <a:lnTo>
                    <a:pt x="4896" y="2766"/>
                  </a:lnTo>
                  <a:close/>
                  <a:moveTo>
                    <a:pt x="4660" y="3821"/>
                  </a:moveTo>
                  <a:lnTo>
                    <a:pt x="4660" y="4234"/>
                  </a:lnTo>
                  <a:lnTo>
                    <a:pt x="4896" y="4234"/>
                  </a:lnTo>
                  <a:lnTo>
                    <a:pt x="4896" y="3821"/>
                  </a:lnTo>
                  <a:lnTo>
                    <a:pt x="4660" y="3821"/>
                  </a:lnTo>
                  <a:close/>
                  <a:moveTo>
                    <a:pt x="4421" y="3821"/>
                  </a:moveTo>
                  <a:lnTo>
                    <a:pt x="4421" y="4234"/>
                  </a:lnTo>
                  <a:lnTo>
                    <a:pt x="4185" y="4234"/>
                  </a:lnTo>
                  <a:lnTo>
                    <a:pt x="4185" y="3821"/>
                  </a:lnTo>
                  <a:lnTo>
                    <a:pt x="4421" y="3821"/>
                  </a:lnTo>
                  <a:close/>
                  <a:moveTo>
                    <a:pt x="3889" y="3821"/>
                  </a:moveTo>
                  <a:lnTo>
                    <a:pt x="3889" y="4234"/>
                  </a:lnTo>
                  <a:lnTo>
                    <a:pt x="3653" y="4234"/>
                  </a:lnTo>
                  <a:lnTo>
                    <a:pt x="3653" y="3821"/>
                  </a:lnTo>
                  <a:lnTo>
                    <a:pt x="3889" y="3821"/>
                  </a:lnTo>
                  <a:close/>
                  <a:moveTo>
                    <a:pt x="3357" y="3821"/>
                  </a:moveTo>
                  <a:lnTo>
                    <a:pt x="3357" y="4234"/>
                  </a:lnTo>
                  <a:lnTo>
                    <a:pt x="3121" y="4234"/>
                  </a:lnTo>
                  <a:lnTo>
                    <a:pt x="3121" y="3821"/>
                  </a:lnTo>
                  <a:lnTo>
                    <a:pt x="3357" y="3821"/>
                  </a:lnTo>
                  <a:close/>
                  <a:moveTo>
                    <a:pt x="2825" y="3821"/>
                  </a:moveTo>
                  <a:lnTo>
                    <a:pt x="2825" y="4234"/>
                  </a:lnTo>
                  <a:lnTo>
                    <a:pt x="2589" y="4234"/>
                  </a:lnTo>
                  <a:lnTo>
                    <a:pt x="2589" y="3821"/>
                  </a:lnTo>
                  <a:lnTo>
                    <a:pt x="2825" y="3821"/>
                  </a:lnTo>
                  <a:close/>
                  <a:moveTo>
                    <a:pt x="2292" y="3821"/>
                  </a:moveTo>
                  <a:lnTo>
                    <a:pt x="2292" y="4234"/>
                  </a:lnTo>
                  <a:lnTo>
                    <a:pt x="2057" y="4234"/>
                  </a:lnTo>
                  <a:lnTo>
                    <a:pt x="2057" y="3821"/>
                  </a:lnTo>
                  <a:lnTo>
                    <a:pt x="2292" y="3821"/>
                  </a:lnTo>
                  <a:close/>
                  <a:moveTo>
                    <a:pt x="1760" y="3821"/>
                  </a:moveTo>
                  <a:lnTo>
                    <a:pt x="1760" y="4234"/>
                  </a:lnTo>
                  <a:lnTo>
                    <a:pt x="1524" y="4234"/>
                  </a:lnTo>
                  <a:lnTo>
                    <a:pt x="1524" y="3821"/>
                  </a:lnTo>
                  <a:lnTo>
                    <a:pt x="1760" y="3821"/>
                  </a:lnTo>
                  <a:close/>
                  <a:moveTo>
                    <a:pt x="4421" y="2766"/>
                  </a:moveTo>
                  <a:lnTo>
                    <a:pt x="4421" y="3178"/>
                  </a:lnTo>
                  <a:lnTo>
                    <a:pt x="4185" y="3178"/>
                  </a:lnTo>
                  <a:lnTo>
                    <a:pt x="4185" y="2766"/>
                  </a:lnTo>
                  <a:lnTo>
                    <a:pt x="4421" y="2766"/>
                  </a:lnTo>
                  <a:close/>
                  <a:moveTo>
                    <a:pt x="706" y="753"/>
                  </a:moveTo>
                  <a:lnTo>
                    <a:pt x="1228" y="753"/>
                  </a:lnTo>
                  <a:lnTo>
                    <a:pt x="1253" y="778"/>
                  </a:lnTo>
                  <a:lnTo>
                    <a:pt x="1281" y="803"/>
                  </a:lnTo>
                  <a:lnTo>
                    <a:pt x="1312" y="826"/>
                  </a:lnTo>
                  <a:lnTo>
                    <a:pt x="1344" y="848"/>
                  </a:lnTo>
                  <a:lnTo>
                    <a:pt x="1380" y="867"/>
                  </a:lnTo>
                  <a:lnTo>
                    <a:pt x="1418" y="886"/>
                  </a:lnTo>
                  <a:lnTo>
                    <a:pt x="1458" y="902"/>
                  </a:lnTo>
                  <a:lnTo>
                    <a:pt x="1498" y="917"/>
                  </a:lnTo>
                  <a:lnTo>
                    <a:pt x="1542" y="932"/>
                  </a:lnTo>
                  <a:lnTo>
                    <a:pt x="1586" y="943"/>
                  </a:lnTo>
                  <a:lnTo>
                    <a:pt x="1632" y="954"/>
                  </a:lnTo>
                  <a:lnTo>
                    <a:pt x="1679" y="963"/>
                  </a:lnTo>
                  <a:lnTo>
                    <a:pt x="1726" y="969"/>
                  </a:lnTo>
                  <a:lnTo>
                    <a:pt x="1776" y="973"/>
                  </a:lnTo>
                  <a:lnTo>
                    <a:pt x="1827" y="976"/>
                  </a:lnTo>
                  <a:lnTo>
                    <a:pt x="1877" y="977"/>
                  </a:lnTo>
                  <a:lnTo>
                    <a:pt x="1934" y="976"/>
                  </a:lnTo>
                  <a:lnTo>
                    <a:pt x="1990" y="973"/>
                  </a:lnTo>
                  <a:lnTo>
                    <a:pt x="2045" y="966"/>
                  </a:lnTo>
                  <a:lnTo>
                    <a:pt x="2099" y="958"/>
                  </a:lnTo>
                  <a:lnTo>
                    <a:pt x="2102" y="979"/>
                  </a:lnTo>
                  <a:lnTo>
                    <a:pt x="2107" y="999"/>
                  </a:lnTo>
                  <a:lnTo>
                    <a:pt x="2113" y="1020"/>
                  </a:lnTo>
                  <a:lnTo>
                    <a:pt x="2120" y="1039"/>
                  </a:lnTo>
                  <a:lnTo>
                    <a:pt x="2127" y="1060"/>
                  </a:lnTo>
                  <a:lnTo>
                    <a:pt x="2136" y="1078"/>
                  </a:lnTo>
                  <a:lnTo>
                    <a:pt x="2146" y="1097"/>
                  </a:lnTo>
                  <a:lnTo>
                    <a:pt x="2158" y="1114"/>
                  </a:lnTo>
                  <a:lnTo>
                    <a:pt x="2170" y="1132"/>
                  </a:lnTo>
                  <a:lnTo>
                    <a:pt x="2183" y="1148"/>
                  </a:lnTo>
                  <a:lnTo>
                    <a:pt x="2198" y="1165"/>
                  </a:lnTo>
                  <a:lnTo>
                    <a:pt x="2213" y="1179"/>
                  </a:lnTo>
                  <a:lnTo>
                    <a:pt x="2229" y="1196"/>
                  </a:lnTo>
                  <a:lnTo>
                    <a:pt x="2245" y="1209"/>
                  </a:lnTo>
                  <a:lnTo>
                    <a:pt x="2263" y="1224"/>
                  </a:lnTo>
                  <a:lnTo>
                    <a:pt x="2281" y="1237"/>
                  </a:lnTo>
                  <a:lnTo>
                    <a:pt x="2300" y="1249"/>
                  </a:lnTo>
                  <a:lnTo>
                    <a:pt x="2319" y="1260"/>
                  </a:lnTo>
                  <a:lnTo>
                    <a:pt x="2338" y="1271"/>
                  </a:lnTo>
                  <a:lnTo>
                    <a:pt x="2359" y="1281"/>
                  </a:lnTo>
                  <a:lnTo>
                    <a:pt x="2381" y="1291"/>
                  </a:lnTo>
                  <a:lnTo>
                    <a:pt x="2403" y="1300"/>
                  </a:lnTo>
                  <a:lnTo>
                    <a:pt x="2425" y="1308"/>
                  </a:lnTo>
                  <a:lnTo>
                    <a:pt x="2447" y="1315"/>
                  </a:lnTo>
                  <a:lnTo>
                    <a:pt x="2471" y="1322"/>
                  </a:lnTo>
                  <a:lnTo>
                    <a:pt x="2494" y="1328"/>
                  </a:lnTo>
                  <a:lnTo>
                    <a:pt x="2518" y="1333"/>
                  </a:lnTo>
                  <a:lnTo>
                    <a:pt x="2542" y="1337"/>
                  </a:lnTo>
                  <a:lnTo>
                    <a:pt x="2567" y="1340"/>
                  </a:lnTo>
                  <a:lnTo>
                    <a:pt x="2592" y="1341"/>
                  </a:lnTo>
                  <a:lnTo>
                    <a:pt x="2617" y="1343"/>
                  </a:lnTo>
                  <a:lnTo>
                    <a:pt x="2642" y="1343"/>
                  </a:lnTo>
                  <a:lnTo>
                    <a:pt x="2688" y="1343"/>
                  </a:lnTo>
                  <a:lnTo>
                    <a:pt x="2733" y="1339"/>
                  </a:lnTo>
                  <a:lnTo>
                    <a:pt x="2777" y="1333"/>
                  </a:lnTo>
                  <a:lnTo>
                    <a:pt x="2819" y="1325"/>
                  </a:lnTo>
                  <a:lnTo>
                    <a:pt x="2860" y="1313"/>
                  </a:lnTo>
                  <a:lnTo>
                    <a:pt x="2898" y="1302"/>
                  </a:lnTo>
                  <a:lnTo>
                    <a:pt x="2937" y="1285"/>
                  </a:lnTo>
                  <a:lnTo>
                    <a:pt x="2972" y="1268"/>
                  </a:lnTo>
                  <a:lnTo>
                    <a:pt x="3007" y="1247"/>
                  </a:lnTo>
                  <a:lnTo>
                    <a:pt x="3040" y="1225"/>
                  </a:lnTo>
                  <a:lnTo>
                    <a:pt x="3072" y="1200"/>
                  </a:lnTo>
                  <a:lnTo>
                    <a:pt x="3102" y="1172"/>
                  </a:lnTo>
                  <a:lnTo>
                    <a:pt x="3130" y="1142"/>
                  </a:lnTo>
                  <a:lnTo>
                    <a:pt x="3158" y="1110"/>
                  </a:lnTo>
                  <a:lnTo>
                    <a:pt x="3184" y="1075"/>
                  </a:lnTo>
                  <a:lnTo>
                    <a:pt x="3208" y="1038"/>
                  </a:lnTo>
                  <a:lnTo>
                    <a:pt x="3264" y="1032"/>
                  </a:lnTo>
                  <a:lnTo>
                    <a:pt x="3320" y="1025"/>
                  </a:lnTo>
                  <a:lnTo>
                    <a:pt x="3373" y="1016"/>
                  </a:lnTo>
                  <a:lnTo>
                    <a:pt x="3426" y="1002"/>
                  </a:lnTo>
                  <a:lnTo>
                    <a:pt x="3476" y="988"/>
                  </a:lnTo>
                  <a:lnTo>
                    <a:pt x="3525" y="971"/>
                  </a:lnTo>
                  <a:lnTo>
                    <a:pt x="3571" y="952"/>
                  </a:lnTo>
                  <a:lnTo>
                    <a:pt x="3613" y="930"/>
                  </a:lnTo>
                  <a:lnTo>
                    <a:pt x="3633" y="920"/>
                  </a:lnTo>
                  <a:lnTo>
                    <a:pt x="3652" y="908"/>
                  </a:lnTo>
                  <a:lnTo>
                    <a:pt x="3669" y="895"/>
                  </a:lnTo>
                  <a:lnTo>
                    <a:pt x="3687" y="882"/>
                  </a:lnTo>
                  <a:lnTo>
                    <a:pt x="3703" y="868"/>
                  </a:lnTo>
                  <a:lnTo>
                    <a:pt x="3718" y="854"/>
                  </a:lnTo>
                  <a:lnTo>
                    <a:pt x="3731" y="839"/>
                  </a:lnTo>
                  <a:lnTo>
                    <a:pt x="3743" y="824"/>
                  </a:lnTo>
                  <a:lnTo>
                    <a:pt x="3755" y="808"/>
                  </a:lnTo>
                  <a:lnTo>
                    <a:pt x="3764" y="792"/>
                  </a:lnTo>
                  <a:lnTo>
                    <a:pt x="3773" y="775"/>
                  </a:lnTo>
                  <a:lnTo>
                    <a:pt x="3780" y="758"/>
                  </a:lnTo>
                  <a:lnTo>
                    <a:pt x="3786" y="740"/>
                  </a:lnTo>
                  <a:lnTo>
                    <a:pt x="3789" y="722"/>
                  </a:lnTo>
                  <a:lnTo>
                    <a:pt x="3792" y="703"/>
                  </a:lnTo>
                  <a:lnTo>
                    <a:pt x="3793" y="685"/>
                  </a:lnTo>
                  <a:lnTo>
                    <a:pt x="3792" y="663"/>
                  </a:lnTo>
                  <a:lnTo>
                    <a:pt x="3789" y="643"/>
                  </a:lnTo>
                  <a:lnTo>
                    <a:pt x="3784" y="624"/>
                  </a:lnTo>
                  <a:lnTo>
                    <a:pt x="3777" y="604"/>
                  </a:lnTo>
                  <a:lnTo>
                    <a:pt x="3770" y="585"/>
                  </a:lnTo>
                  <a:lnTo>
                    <a:pt x="3759" y="568"/>
                  </a:lnTo>
                  <a:lnTo>
                    <a:pt x="3747" y="550"/>
                  </a:lnTo>
                  <a:lnTo>
                    <a:pt x="3734" y="534"/>
                  </a:lnTo>
                  <a:lnTo>
                    <a:pt x="3719" y="517"/>
                  </a:lnTo>
                  <a:lnTo>
                    <a:pt x="3703" y="501"/>
                  </a:lnTo>
                  <a:lnTo>
                    <a:pt x="3686" y="486"/>
                  </a:lnTo>
                  <a:lnTo>
                    <a:pt x="3666" y="473"/>
                  </a:lnTo>
                  <a:lnTo>
                    <a:pt x="3647" y="458"/>
                  </a:lnTo>
                  <a:lnTo>
                    <a:pt x="3625" y="445"/>
                  </a:lnTo>
                  <a:lnTo>
                    <a:pt x="3603" y="433"/>
                  </a:lnTo>
                  <a:lnTo>
                    <a:pt x="3579" y="422"/>
                  </a:lnTo>
                  <a:lnTo>
                    <a:pt x="3556" y="411"/>
                  </a:lnTo>
                  <a:lnTo>
                    <a:pt x="3531" y="401"/>
                  </a:lnTo>
                  <a:lnTo>
                    <a:pt x="3504" y="391"/>
                  </a:lnTo>
                  <a:lnTo>
                    <a:pt x="3478" y="382"/>
                  </a:lnTo>
                  <a:lnTo>
                    <a:pt x="3422" y="366"/>
                  </a:lnTo>
                  <a:lnTo>
                    <a:pt x="3364" y="352"/>
                  </a:lnTo>
                  <a:lnTo>
                    <a:pt x="3305" y="342"/>
                  </a:lnTo>
                  <a:lnTo>
                    <a:pt x="3245" y="335"/>
                  </a:lnTo>
                  <a:lnTo>
                    <a:pt x="3183" y="330"/>
                  </a:lnTo>
                  <a:lnTo>
                    <a:pt x="3121" y="329"/>
                  </a:lnTo>
                  <a:lnTo>
                    <a:pt x="3053" y="330"/>
                  </a:lnTo>
                  <a:lnTo>
                    <a:pt x="2987" y="336"/>
                  </a:lnTo>
                  <a:lnTo>
                    <a:pt x="2923" y="343"/>
                  </a:lnTo>
                  <a:lnTo>
                    <a:pt x="2863" y="355"/>
                  </a:lnTo>
                  <a:lnTo>
                    <a:pt x="2857" y="336"/>
                  </a:lnTo>
                  <a:lnTo>
                    <a:pt x="2851" y="317"/>
                  </a:lnTo>
                  <a:lnTo>
                    <a:pt x="2844" y="298"/>
                  </a:lnTo>
                  <a:lnTo>
                    <a:pt x="2836" y="280"/>
                  </a:lnTo>
                  <a:lnTo>
                    <a:pt x="2828" y="261"/>
                  </a:lnTo>
                  <a:lnTo>
                    <a:pt x="2817" y="245"/>
                  </a:lnTo>
                  <a:lnTo>
                    <a:pt x="2807" y="227"/>
                  </a:lnTo>
                  <a:lnTo>
                    <a:pt x="2795" y="211"/>
                  </a:lnTo>
                  <a:lnTo>
                    <a:pt x="2782" y="195"/>
                  </a:lnTo>
                  <a:lnTo>
                    <a:pt x="2769" y="180"/>
                  </a:lnTo>
                  <a:lnTo>
                    <a:pt x="2754" y="165"/>
                  </a:lnTo>
                  <a:lnTo>
                    <a:pt x="2739" y="150"/>
                  </a:lnTo>
                  <a:lnTo>
                    <a:pt x="2723" y="137"/>
                  </a:lnTo>
                  <a:lnTo>
                    <a:pt x="2707" y="124"/>
                  </a:lnTo>
                  <a:lnTo>
                    <a:pt x="2673" y="99"/>
                  </a:lnTo>
                  <a:lnTo>
                    <a:pt x="2634" y="77"/>
                  </a:lnTo>
                  <a:lnTo>
                    <a:pt x="2595" y="57"/>
                  </a:lnTo>
                  <a:lnTo>
                    <a:pt x="2553" y="40"/>
                  </a:lnTo>
                  <a:lnTo>
                    <a:pt x="2511" y="27"/>
                  </a:lnTo>
                  <a:lnTo>
                    <a:pt x="2466" y="15"/>
                  </a:lnTo>
                  <a:lnTo>
                    <a:pt x="2419" y="7"/>
                  </a:lnTo>
                  <a:lnTo>
                    <a:pt x="2374" y="3"/>
                  </a:lnTo>
                  <a:lnTo>
                    <a:pt x="2325" y="0"/>
                  </a:lnTo>
                  <a:lnTo>
                    <a:pt x="2300" y="1"/>
                  </a:lnTo>
                  <a:lnTo>
                    <a:pt x="2275" y="3"/>
                  </a:lnTo>
                  <a:lnTo>
                    <a:pt x="2251" y="4"/>
                  </a:lnTo>
                  <a:lnTo>
                    <a:pt x="2226" y="7"/>
                  </a:lnTo>
                  <a:lnTo>
                    <a:pt x="2179" y="16"/>
                  </a:lnTo>
                  <a:lnTo>
                    <a:pt x="2133" y="28"/>
                  </a:lnTo>
                  <a:lnTo>
                    <a:pt x="2089" y="43"/>
                  </a:lnTo>
                  <a:lnTo>
                    <a:pt x="2046" y="60"/>
                  </a:lnTo>
                  <a:lnTo>
                    <a:pt x="2006" y="81"/>
                  </a:lnTo>
                  <a:lnTo>
                    <a:pt x="1987" y="93"/>
                  </a:lnTo>
                  <a:lnTo>
                    <a:pt x="1970" y="105"/>
                  </a:lnTo>
                  <a:lnTo>
                    <a:pt x="1924" y="102"/>
                  </a:lnTo>
                  <a:lnTo>
                    <a:pt x="1877" y="102"/>
                  </a:lnTo>
                  <a:lnTo>
                    <a:pt x="1818" y="103"/>
                  </a:lnTo>
                  <a:lnTo>
                    <a:pt x="1760" y="108"/>
                  </a:lnTo>
                  <a:lnTo>
                    <a:pt x="1704" y="114"/>
                  </a:lnTo>
                  <a:lnTo>
                    <a:pt x="1648" y="122"/>
                  </a:lnTo>
                  <a:lnTo>
                    <a:pt x="1594" y="134"/>
                  </a:lnTo>
                  <a:lnTo>
                    <a:pt x="1541" y="147"/>
                  </a:lnTo>
                  <a:lnTo>
                    <a:pt x="1490" y="164"/>
                  </a:lnTo>
                  <a:lnTo>
                    <a:pt x="1443" y="183"/>
                  </a:lnTo>
                  <a:lnTo>
                    <a:pt x="1398" y="203"/>
                  </a:lnTo>
                  <a:lnTo>
                    <a:pt x="1355" y="227"/>
                  </a:lnTo>
                  <a:lnTo>
                    <a:pt x="1315" y="252"/>
                  </a:lnTo>
                  <a:lnTo>
                    <a:pt x="1296" y="265"/>
                  </a:lnTo>
                  <a:lnTo>
                    <a:pt x="1278" y="279"/>
                  </a:lnTo>
                  <a:lnTo>
                    <a:pt x="1260" y="292"/>
                  </a:lnTo>
                  <a:lnTo>
                    <a:pt x="1246" y="307"/>
                  </a:lnTo>
                  <a:lnTo>
                    <a:pt x="1230" y="323"/>
                  </a:lnTo>
                  <a:lnTo>
                    <a:pt x="1216" y="338"/>
                  </a:lnTo>
                  <a:lnTo>
                    <a:pt x="1203" y="354"/>
                  </a:lnTo>
                  <a:lnTo>
                    <a:pt x="1191" y="370"/>
                  </a:lnTo>
                  <a:lnTo>
                    <a:pt x="1179" y="388"/>
                  </a:lnTo>
                  <a:lnTo>
                    <a:pt x="1171" y="405"/>
                  </a:lnTo>
                  <a:lnTo>
                    <a:pt x="1151" y="405"/>
                  </a:lnTo>
                  <a:lnTo>
                    <a:pt x="1107" y="405"/>
                  </a:lnTo>
                  <a:lnTo>
                    <a:pt x="1063" y="410"/>
                  </a:lnTo>
                  <a:lnTo>
                    <a:pt x="1020" y="416"/>
                  </a:lnTo>
                  <a:lnTo>
                    <a:pt x="979" y="423"/>
                  </a:lnTo>
                  <a:lnTo>
                    <a:pt x="939" y="433"/>
                  </a:lnTo>
                  <a:lnTo>
                    <a:pt x="899" y="447"/>
                  </a:lnTo>
                  <a:lnTo>
                    <a:pt x="862" y="461"/>
                  </a:lnTo>
                  <a:lnTo>
                    <a:pt x="826" y="478"/>
                  </a:lnTo>
                  <a:lnTo>
                    <a:pt x="793" y="497"/>
                  </a:lnTo>
                  <a:lnTo>
                    <a:pt x="762" y="517"/>
                  </a:lnTo>
                  <a:lnTo>
                    <a:pt x="734" y="541"/>
                  </a:lnTo>
                  <a:lnTo>
                    <a:pt x="722" y="553"/>
                  </a:lnTo>
                  <a:lnTo>
                    <a:pt x="711" y="565"/>
                  </a:lnTo>
                  <a:lnTo>
                    <a:pt x="699" y="578"/>
                  </a:lnTo>
                  <a:lnTo>
                    <a:pt x="688" y="591"/>
                  </a:lnTo>
                  <a:lnTo>
                    <a:pt x="680" y="606"/>
                  </a:lnTo>
                  <a:lnTo>
                    <a:pt x="671" y="619"/>
                  </a:lnTo>
                  <a:lnTo>
                    <a:pt x="663" y="635"/>
                  </a:lnTo>
                  <a:lnTo>
                    <a:pt x="658" y="650"/>
                  </a:lnTo>
                  <a:lnTo>
                    <a:pt x="653" y="666"/>
                  </a:lnTo>
                  <a:lnTo>
                    <a:pt x="649" y="681"/>
                  </a:lnTo>
                  <a:lnTo>
                    <a:pt x="647" y="696"/>
                  </a:lnTo>
                  <a:lnTo>
                    <a:pt x="649" y="711"/>
                  </a:lnTo>
                  <a:lnTo>
                    <a:pt x="652" y="722"/>
                  </a:lnTo>
                  <a:lnTo>
                    <a:pt x="659" y="733"/>
                  </a:lnTo>
                  <a:lnTo>
                    <a:pt x="668" y="742"/>
                  </a:lnTo>
                  <a:lnTo>
                    <a:pt x="678" y="747"/>
                  </a:lnTo>
                  <a:lnTo>
                    <a:pt x="691" y="752"/>
                  </a:lnTo>
                  <a:lnTo>
                    <a:pt x="706" y="753"/>
                  </a:lnTo>
                  <a:close/>
                  <a:moveTo>
                    <a:pt x="1151" y="523"/>
                  </a:moveTo>
                  <a:lnTo>
                    <a:pt x="1151" y="523"/>
                  </a:lnTo>
                  <a:lnTo>
                    <a:pt x="1181" y="523"/>
                  </a:lnTo>
                  <a:lnTo>
                    <a:pt x="1199" y="523"/>
                  </a:lnTo>
                  <a:lnTo>
                    <a:pt x="1215" y="522"/>
                  </a:lnTo>
                  <a:lnTo>
                    <a:pt x="1230" y="517"/>
                  </a:lnTo>
                  <a:lnTo>
                    <a:pt x="1237" y="514"/>
                  </a:lnTo>
                  <a:lnTo>
                    <a:pt x="1244" y="512"/>
                  </a:lnTo>
                  <a:lnTo>
                    <a:pt x="1250" y="507"/>
                  </a:lnTo>
                  <a:lnTo>
                    <a:pt x="1255" y="501"/>
                  </a:lnTo>
                  <a:lnTo>
                    <a:pt x="1259" y="494"/>
                  </a:lnTo>
                  <a:lnTo>
                    <a:pt x="1263" y="485"/>
                  </a:lnTo>
                  <a:lnTo>
                    <a:pt x="1268" y="473"/>
                  </a:lnTo>
                  <a:lnTo>
                    <a:pt x="1275" y="460"/>
                  </a:lnTo>
                  <a:lnTo>
                    <a:pt x="1281" y="448"/>
                  </a:lnTo>
                  <a:lnTo>
                    <a:pt x="1290" y="435"/>
                  </a:lnTo>
                  <a:lnTo>
                    <a:pt x="1300" y="423"/>
                  </a:lnTo>
                  <a:lnTo>
                    <a:pt x="1311" y="410"/>
                  </a:lnTo>
                  <a:lnTo>
                    <a:pt x="1334" y="386"/>
                  </a:lnTo>
                  <a:lnTo>
                    <a:pt x="1361" y="364"/>
                  </a:lnTo>
                  <a:lnTo>
                    <a:pt x="1393" y="342"/>
                  </a:lnTo>
                  <a:lnTo>
                    <a:pt x="1427" y="321"/>
                  </a:lnTo>
                  <a:lnTo>
                    <a:pt x="1465" y="302"/>
                  </a:lnTo>
                  <a:lnTo>
                    <a:pt x="1508" y="283"/>
                  </a:lnTo>
                  <a:lnTo>
                    <a:pt x="1552" y="268"/>
                  </a:lnTo>
                  <a:lnTo>
                    <a:pt x="1600" y="254"/>
                  </a:lnTo>
                  <a:lnTo>
                    <a:pt x="1650" y="242"/>
                  </a:lnTo>
                  <a:lnTo>
                    <a:pt x="1703" y="233"/>
                  </a:lnTo>
                  <a:lnTo>
                    <a:pt x="1759" y="226"/>
                  </a:lnTo>
                  <a:lnTo>
                    <a:pt x="1816" y="221"/>
                  </a:lnTo>
                  <a:lnTo>
                    <a:pt x="1877" y="220"/>
                  </a:lnTo>
                  <a:lnTo>
                    <a:pt x="1930" y="221"/>
                  </a:lnTo>
                  <a:lnTo>
                    <a:pt x="1980" y="224"/>
                  </a:lnTo>
                  <a:lnTo>
                    <a:pt x="1990" y="224"/>
                  </a:lnTo>
                  <a:lnTo>
                    <a:pt x="2001" y="221"/>
                  </a:lnTo>
                  <a:lnTo>
                    <a:pt x="2014" y="217"/>
                  </a:lnTo>
                  <a:lnTo>
                    <a:pt x="2027" y="209"/>
                  </a:lnTo>
                  <a:lnTo>
                    <a:pt x="2058" y="193"/>
                  </a:lnTo>
                  <a:lnTo>
                    <a:pt x="2096" y="172"/>
                  </a:lnTo>
                  <a:lnTo>
                    <a:pt x="2117" y="162"/>
                  </a:lnTo>
                  <a:lnTo>
                    <a:pt x="2141" y="153"/>
                  </a:lnTo>
                  <a:lnTo>
                    <a:pt x="2166" y="144"/>
                  </a:lnTo>
                  <a:lnTo>
                    <a:pt x="2194" y="136"/>
                  </a:lnTo>
                  <a:lnTo>
                    <a:pt x="2223" y="128"/>
                  </a:lnTo>
                  <a:lnTo>
                    <a:pt x="2256" y="124"/>
                  </a:lnTo>
                  <a:lnTo>
                    <a:pt x="2289" y="119"/>
                  </a:lnTo>
                  <a:lnTo>
                    <a:pt x="2325" y="118"/>
                  </a:lnTo>
                  <a:lnTo>
                    <a:pt x="2369" y="119"/>
                  </a:lnTo>
                  <a:lnTo>
                    <a:pt x="2409" y="122"/>
                  </a:lnTo>
                  <a:lnTo>
                    <a:pt x="2447" y="128"/>
                  </a:lnTo>
                  <a:lnTo>
                    <a:pt x="2481" y="136"/>
                  </a:lnTo>
                  <a:lnTo>
                    <a:pt x="2512" y="144"/>
                  </a:lnTo>
                  <a:lnTo>
                    <a:pt x="2540" y="156"/>
                  </a:lnTo>
                  <a:lnTo>
                    <a:pt x="2565" y="168"/>
                  </a:lnTo>
                  <a:lnTo>
                    <a:pt x="2589" y="181"/>
                  </a:lnTo>
                  <a:lnTo>
                    <a:pt x="2609" y="196"/>
                  </a:lnTo>
                  <a:lnTo>
                    <a:pt x="2629" y="212"/>
                  </a:lnTo>
                  <a:lnTo>
                    <a:pt x="2645" y="228"/>
                  </a:lnTo>
                  <a:lnTo>
                    <a:pt x="2660" y="245"/>
                  </a:lnTo>
                  <a:lnTo>
                    <a:pt x="2673" y="262"/>
                  </a:lnTo>
                  <a:lnTo>
                    <a:pt x="2685" y="282"/>
                  </a:lnTo>
                  <a:lnTo>
                    <a:pt x="2696" y="299"/>
                  </a:lnTo>
                  <a:lnTo>
                    <a:pt x="2705" y="317"/>
                  </a:lnTo>
                  <a:lnTo>
                    <a:pt x="2721" y="352"/>
                  </a:lnTo>
                  <a:lnTo>
                    <a:pt x="2733" y="388"/>
                  </a:lnTo>
                  <a:lnTo>
                    <a:pt x="2745" y="419"/>
                  </a:lnTo>
                  <a:lnTo>
                    <a:pt x="2757" y="445"/>
                  </a:lnTo>
                  <a:lnTo>
                    <a:pt x="2763" y="457"/>
                  </a:lnTo>
                  <a:lnTo>
                    <a:pt x="2770" y="466"/>
                  </a:lnTo>
                  <a:lnTo>
                    <a:pt x="2777" y="475"/>
                  </a:lnTo>
                  <a:lnTo>
                    <a:pt x="2785" y="481"/>
                  </a:lnTo>
                  <a:lnTo>
                    <a:pt x="2794" y="485"/>
                  </a:lnTo>
                  <a:lnTo>
                    <a:pt x="2804" y="488"/>
                  </a:lnTo>
                  <a:lnTo>
                    <a:pt x="2816" y="488"/>
                  </a:lnTo>
                  <a:lnTo>
                    <a:pt x="2828" y="485"/>
                  </a:lnTo>
                  <a:lnTo>
                    <a:pt x="2860" y="476"/>
                  </a:lnTo>
                  <a:lnTo>
                    <a:pt x="2894" y="469"/>
                  </a:lnTo>
                  <a:lnTo>
                    <a:pt x="2929" y="463"/>
                  </a:lnTo>
                  <a:lnTo>
                    <a:pt x="2966" y="457"/>
                  </a:lnTo>
                  <a:lnTo>
                    <a:pt x="3003" y="453"/>
                  </a:lnTo>
                  <a:lnTo>
                    <a:pt x="3041" y="450"/>
                  </a:lnTo>
                  <a:lnTo>
                    <a:pt x="3081" y="448"/>
                  </a:lnTo>
                  <a:lnTo>
                    <a:pt x="3121" y="447"/>
                  </a:lnTo>
                  <a:lnTo>
                    <a:pt x="3184" y="448"/>
                  </a:lnTo>
                  <a:lnTo>
                    <a:pt x="3245" y="453"/>
                  </a:lnTo>
                  <a:lnTo>
                    <a:pt x="3302" y="460"/>
                  </a:lnTo>
                  <a:lnTo>
                    <a:pt x="3355" y="470"/>
                  </a:lnTo>
                  <a:lnTo>
                    <a:pt x="3404" y="482"/>
                  </a:lnTo>
                  <a:lnTo>
                    <a:pt x="3450" y="495"/>
                  </a:lnTo>
                  <a:lnTo>
                    <a:pt x="3491" y="512"/>
                  </a:lnTo>
                  <a:lnTo>
                    <a:pt x="3529" y="528"/>
                  </a:lnTo>
                  <a:lnTo>
                    <a:pt x="3562" y="545"/>
                  </a:lnTo>
                  <a:lnTo>
                    <a:pt x="3591" y="565"/>
                  </a:lnTo>
                  <a:lnTo>
                    <a:pt x="3616" y="585"/>
                  </a:lnTo>
                  <a:lnTo>
                    <a:pt x="3637" y="604"/>
                  </a:lnTo>
                  <a:lnTo>
                    <a:pt x="3646" y="615"/>
                  </a:lnTo>
                  <a:lnTo>
                    <a:pt x="3653" y="625"/>
                  </a:lnTo>
                  <a:lnTo>
                    <a:pt x="3661" y="635"/>
                  </a:lnTo>
                  <a:lnTo>
                    <a:pt x="3665" y="646"/>
                  </a:lnTo>
                  <a:lnTo>
                    <a:pt x="3669" y="656"/>
                  </a:lnTo>
                  <a:lnTo>
                    <a:pt x="3672" y="665"/>
                  </a:lnTo>
                  <a:lnTo>
                    <a:pt x="3674" y="675"/>
                  </a:lnTo>
                  <a:lnTo>
                    <a:pt x="3675" y="685"/>
                  </a:lnTo>
                  <a:lnTo>
                    <a:pt x="3674" y="694"/>
                  </a:lnTo>
                  <a:lnTo>
                    <a:pt x="3672" y="705"/>
                  </a:lnTo>
                  <a:lnTo>
                    <a:pt x="3669" y="713"/>
                  </a:lnTo>
                  <a:lnTo>
                    <a:pt x="3665" y="724"/>
                  </a:lnTo>
                  <a:lnTo>
                    <a:pt x="3661" y="734"/>
                  </a:lnTo>
                  <a:lnTo>
                    <a:pt x="3653" y="744"/>
                  </a:lnTo>
                  <a:lnTo>
                    <a:pt x="3646" y="755"/>
                  </a:lnTo>
                  <a:lnTo>
                    <a:pt x="3637" y="765"/>
                  </a:lnTo>
                  <a:lnTo>
                    <a:pt x="3616" y="784"/>
                  </a:lnTo>
                  <a:lnTo>
                    <a:pt x="3591" y="805"/>
                  </a:lnTo>
                  <a:lnTo>
                    <a:pt x="3562" y="824"/>
                  </a:lnTo>
                  <a:lnTo>
                    <a:pt x="3529" y="842"/>
                  </a:lnTo>
                  <a:lnTo>
                    <a:pt x="3491" y="858"/>
                  </a:lnTo>
                  <a:lnTo>
                    <a:pt x="3450" y="874"/>
                  </a:lnTo>
                  <a:lnTo>
                    <a:pt x="3404" y="887"/>
                  </a:lnTo>
                  <a:lnTo>
                    <a:pt x="3355" y="899"/>
                  </a:lnTo>
                  <a:lnTo>
                    <a:pt x="3302" y="910"/>
                  </a:lnTo>
                  <a:lnTo>
                    <a:pt x="3245" y="917"/>
                  </a:lnTo>
                  <a:lnTo>
                    <a:pt x="3184" y="921"/>
                  </a:lnTo>
                  <a:lnTo>
                    <a:pt x="3121" y="923"/>
                  </a:lnTo>
                  <a:lnTo>
                    <a:pt x="3103" y="957"/>
                  </a:lnTo>
                  <a:lnTo>
                    <a:pt x="3083" y="988"/>
                  </a:lnTo>
                  <a:lnTo>
                    <a:pt x="3061" y="1019"/>
                  </a:lnTo>
                  <a:lnTo>
                    <a:pt x="3038" y="1047"/>
                  </a:lnTo>
                  <a:lnTo>
                    <a:pt x="3013" y="1073"/>
                  </a:lnTo>
                  <a:lnTo>
                    <a:pt x="2987" y="1098"/>
                  </a:lnTo>
                  <a:lnTo>
                    <a:pt x="2959" y="1122"/>
                  </a:lnTo>
                  <a:lnTo>
                    <a:pt x="2929" y="1142"/>
                  </a:lnTo>
                  <a:lnTo>
                    <a:pt x="2898" y="1162"/>
                  </a:lnTo>
                  <a:lnTo>
                    <a:pt x="2866" y="1178"/>
                  </a:lnTo>
                  <a:lnTo>
                    <a:pt x="2832" y="1193"/>
                  </a:lnTo>
                  <a:lnTo>
                    <a:pt x="2797" y="1204"/>
                  </a:lnTo>
                  <a:lnTo>
                    <a:pt x="2760" y="1213"/>
                  </a:lnTo>
                  <a:lnTo>
                    <a:pt x="2721" y="1221"/>
                  </a:lnTo>
                  <a:lnTo>
                    <a:pt x="2682" y="1225"/>
                  </a:lnTo>
                  <a:lnTo>
                    <a:pt x="2642" y="1225"/>
                  </a:lnTo>
                  <a:lnTo>
                    <a:pt x="2618" y="1225"/>
                  </a:lnTo>
                  <a:lnTo>
                    <a:pt x="2595" y="1224"/>
                  </a:lnTo>
                  <a:lnTo>
                    <a:pt x="2550" y="1219"/>
                  </a:lnTo>
                  <a:lnTo>
                    <a:pt x="2508" y="1210"/>
                  </a:lnTo>
                  <a:lnTo>
                    <a:pt x="2468" y="1198"/>
                  </a:lnTo>
                  <a:lnTo>
                    <a:pt x="2431" y="1185"/>
                  </a:lnTo>
                  <a:lnTo>
                    <a:pt x="2396" y="1169"/>
                  </a:lnTo>
                  <a:lnTo>
                    <a:pt x="2363" y="1150"/>
                  </a:lnTo>
                  <a:lnTo>
                    <a:pt x="2334" y="1129"/>
                  </a:lnTo>
                  <a:lnTo>
                    <a:pt x="2306" y="1106"/>
                  </a:lnTo>
                  <a:lnTo>
                    <a:pt x="2282" y="1082"/>
                  </a:lnTo>
                  <a:lnTo>
                    <a:pt x="2263" y="1055"/>
                  </a:lnTo>
                  <a:lnTo>
                    <a:pt x="2245" y="1029"/>
                  </a:lnTo>
                  <a:lnTo>
                    <a:pt x="2238" y="1014"/>
                  </a:lnTo>
                  <a:lnTo>
                    <a:pt x="2232" y="1001"/>
                  </a:lnTo>
                  <a:lnTo>
                    <a:pt x="2226" y="986"/>
                  </a:lnTo>
                  <a:lnTo>
                    <a:pt x="2222" y="971"/>
                  </a:lnTo>
                  <a:lnTo>
                    <a:pt x="2219" y="957"/>
                  </a:lnTo>
                  <a:lnTo>
                    <a:pt x="2216" y="942"/>
                  </a:lnTo>
                  <a:lnTo>
                    <a:pt x="2214" y="927"/>
                  </a:lnTo>
                  <a:lnTo>
                    <a:pt x="2214" y="913"/>
                  </a:lnTo>
                  <a:lnTo>
                    <a:pt x="2213" y="895"/>
                  </a:lnTo>
                  <a:lnTo>
                    <a:pt x="2213" y="877"/>
                  </a:lnTo>
                  <a:lnTo>
                    <a:pt x="2208" y="861"/>
                  </a:lnTo>
                  <a:lnTo>
                    <a:pt x="2207" y="854"/>
                  </a:lnTo>
                  <a:lnTo>
                    <a:pt x="2204" y="846"/>
                  </a:lnTo>
                  <a:lnTo>
                    <a:pt x="2200" y="840"/>
                  </a:lnTo>
                  <a:lnTo>
                    <a:pt x="2195" y="836"/>
                  </a:lnTo>
                  <a:lnTo>
                    <a:pt x="2189" y="831"/>
                  </a:lnTo>
                  <a:lnTo>
                    <a:pt x="2182" y="827"/>
                  </a:lnTo>
                  <a:lnTo>
                    <a:pt x="2173" y="826"/>
                  </a:lnTo>
                  <a:lnTo>
                    <a:pt x="2164" y="826"/>
                  </a:lnTo>
                  <a:lnTo>
                    <a:pt x="2154" y="826"/>
                  </a:lnTo>
                  <a:lnTo>
                    <a:pt x="2142" y="828"/>
                  </a:lnTo>
                  <a:lnTo>
                    <a:pt x="2111" y="836"/>
                  </a:lnTo>
                  <a:lnTo>
                    <a:pt x="2080" y="842"/>
                  </a:lnTo>
                  <a:lnTo>
                    <a:pt x="2048" y="846"/>
                  </a:lnTo>
                  <a:lnTo>
                    <a:pt x="2015" y="851"/>
                  </a:lnTo>
                  <a:lnTo>
                    <a:pt x="1981" y="855"/>
                  </a:lnTo>
                  <a:lnTo>
                    <a:pt x="1947" y="858"/>
                  </a:lnTo>
                  <a:lnTo>
                    <a:pt x="1912" y="859"/>
                  </a:lnTo>
                  <a:lnTo>
                    <a:pt x="1877" y="859"/>
                  </a:lnTo>
                  <a:lnTo>
                    <a:pt x="1835" y="859"/>
                  </a:lnTo>
                  <a:lnTo>
                    <a:pt x="1796" y="856"/>
                  </a:lnTo>
                  <a:lnTo>
                    <a:pt x="1759" y="854"/>
                  </a:lnTo>
                  <a:lnTo>
                    <a:pt x="1723" y="849"/>
                  </a:lnTo>
                  <a:lnTo>
                    <a:pt x="1689" y="845"/>
                  </a:lnTo>
                  <a:lnTo>
                    <a:pt x="1657" y="839"/>
                  </a:lnTo>
                  <a:lnTo>
                    <a:pt x="1628" y="831"/>
                  </a:lnTo>
                  <a:lnTo>
                    <a:pt x="1600" y="824"/>
                  </a:lnTo>
                  <a:lnTo>
                    <a:pt x="1572" y="817"/>
                  </a:lnTo>
                  <a:lnTo>
                    <a:pt x="1546" y="808"/>
                  </a:lnTo>
                  <a:lnTo>
                    <a:pt x="1523" y="798"/>
                  </a:lnTo>
                  <a:lnTo>
                    <a:pt x="1501" y="789"/>
                  </a:lnTo>
                  <a:lnTo>
                    <a:pt x="1459" y="768"/>
                  </a:lnTo>
                  <a:lnTo>
                    <a:pt x="1423" y="747"/>
                  </a:lnTo>
                  <a:lnTo>
                    <a:pt x="1392" y="727"/>
                  </a:lnTo>
                  <a:lnTo>
                    <a:pt x="1364" y="706"/>
                  </a:lnTo>
                  <a:lnTo>
                    <a:pt x="1319" y="671"/>
                  </a:lnTo>
                  <a:lnTo>
                    <a:pt x="1300" y="656"/>
                  </a:lnTo>
                  <a:lnTo>
                    <a:pt x="1284" y="646"/>
                  </a:lnTo>
                  <a:lnTo>
                    <a:pt x="1268" y="638"/>
                  </a:lnTo>
                  <a:lnTo>
                    <a:pt x="1262" y="637"/>
                  </a:lnTo>
                  <a:lnTo>
                    <a:pt x="1255" y="635"/>
                  </a:lnTo>
                  <a:lnTo>
                    <a:pt x="806" y="635"/>
                  </a:lnTo>
                  <a:lnTo>
                    <a:pt x="820" y="624"/>
                  </a:lnTo>
                  <a:lnTo>
                    <a:pt x="833" y="613"/>
                  </a:lnTo>
                  <a:lnTo>
                    <a:pt x="848" y="603"/>
                  </a:lnTo>
                  <a:lnTo>
                    <a:pt x="864" y="593"/>
                  </a:lnTo>
                  <a:lnTo>
                    <a:pt x="882" y="582"/>
                  </a:lnTo>
                  <a:lnTo>
                    <a:pt x="901" y="573"/>
                  </a:lnTo>
                  <a:lnTo>
                    <a:pt x="920" y="565"/>
                  </a:lnTo>
                  <a:lnTo>
                    <a:pt x="942" y="556"/>
                  </a:lnTo>
                  <a:lnTo>
                    <a:pt x="964" y="548"/>
                  </a:lnTo>
                  <a:lnTo>
                    <a:pt x="988" y="542"/>
                  </a:lnTo>
                  <a:lnTo>
                    <a:pt x="1011" y="537"/>
                  </a:lnTo>
                  <a:lnTo>
                    <a:pt x="1038" y="532"/>
                  </a:lnTo>
                  <a:lnTo>
                    <a:pt x="1064" y="528"/>
                  </a:lnTo>
                  <a:lnTo>
                    <a:pt x="1092" y="525"/>
                  </a:lnTo>
                  <a:lnTo>
                    <a:pt x="1120" y="523"/>
                  </a:lnTo>
                  <a:lnTo>
                    <a:pt x="1151" y="523"/>
                  </a:lnTo>
                  <a:close/>
                  <a:moveTo>
                    <a:pt x="1583" y="1856"/>
                  </a:moveTo>
                  <a:lnTo>
                    <a:pt x="1583" y="2460"/>
                  </a:lnTo>
                  <a:lnTo>
                    <a:pt x="5664" y="2460"/>
                  </a:lnTo>
                  <a:lnTo>
                    <a:pt x="5664" y="1856"/>
                  </a:lnTo>
                  <a:lnTo>
                    <a:pt x="1583" y="1856"/>
                  </a:lnTo>
                  <a:close/>
                  <a:moveTo>
                    <a:pt x="976" y="905"/>
                  </a:moveTo>
                  <a:lnTo>
                    <a:pt x="653" y="905"/>
                  </a:lnTo>
                  <a:lnTo>
                    <a:pt x="585" y="3119"/>
                  </a:lnTo>
                  <a:lnTo>
                    <a:pt x="1036" y="2938"/>
                  </a:lnTo>
                  <a:lnTo>
                    <a:pt x="976" y="905"/>
                  </a:lnTo>
                  <a:close/>
                  <a:moveTo>
                    <a:pt x="719" y="2597"/>
                  </a:moveTo>
                  <a:lnTo>
                    <a:pt x="767" y="1023"/>
                  </a:lnTo>
                  <a:lnTo>
                    <a:pt x="861" y="1023"/>
                  </a:lnTo>
                  <a:lnTo>
                    <a:pt x="914" y="2794"/>
                  </a:lnTo>
                  <a:lnTo>
                    <a:pt x="719" y="2597"/>
                  </a:lnTo>
                  <a:close/>
                  <a:moveTo>
                    <a:pt x="5239" y="3445"/>
                  </a:moveTo>
                  <a:lnTo>
                    <a:pt x="3771" y="3445"/>
                  </a:lnTo>
                  <a:lnTo>
                    <a:pt x="3771" y="3054"/>
                  </a:lnTo>
                  <a:lnTo>
                    <a:pt x="3770" y="3038"/>
                  </a:lnTo>
                  <a:lnTo>
                    <a:pt x="3764" y="3025"/>
                  </a:lnTo>
                  <a:lnTo>
                    <a:pt x="3761" y="3019"/>
                  </a:lnTo>
                  <a:lnTo>
                    <a:pt x="3756" y="3013"/>
                  </a:lnTo>
                  <a:lnTo>
                    <a:pt x="3752" y="3009"/>
                  </a:lnTo>
                  <a:lnTo>
                    <a:pt x="3747" y="3004"/>
                  </a:lnTo>
                  <a:lnTo>
                    <a:pt x="3742" y="3001"/>
                  </a:lnTo>
                  <a:lnTo>
                    <a:pt x="3734" y="2998"/>
                  </a:lnTo>
                  <a:lnTo>
                    <a:pt x="3728" y="2997"/>
                  </a:lnTo>
                  <a:lnTo>
                    <a:pt x="3719" y="2995"/>
                  </a:lnTo>
                  <a:lnTo>
                    <a:pt x="3712" y="2995"/>
                  </a:lnTo>
                  <a:lnTo>
                    <a:pt x="3703" y="2997"/>
                  </a:lnTo>
                  <a:lnTo>
                    <a:pt x="3694" y="2998"/>
                  </a:lnTo>
                  <a:lnTo>
                    <a:pt x="3686" y="3003"/>
                  </a:lnTo>
                  <a:lnTo>
                    <a:pt x="2680" y="3392"/>
                  </a:lnTo>
                  <a:lnTo>
                    <a:pt x="2680" y="3057"/>
                  </a:lnTo>
                  <a:lnTo>
                    <a:pt x="2679" y="3040"/>
                  </a:lnTo>
                  <a:lnTo>
                    <a:pt x="2677" y="3032"/>
                  </a:lnTo>
                  <a:lnTo>
                    <a:pt x="2674" y="3026"/>
                  </a:lnTo>
                  <a:lnTo>
                    <a:pt x="2671" y="3019"/>
                  </a:lnTo>
                  <a:lnTo>
                    <a:pt x="2667" y="3015"/>
                  </a:lnTo>
                  <a:lnTo>
                    <a:pt x="2662" y="3009"/>
                  </a:lnTo>
                  <a:lnTo>
                    <a:pt x="2657" y="3006"/>
                  </a:lnTo>
                  <a:lnTo>
                    <a:pt x="2651" y="3001"/>
                  </a:lnTo>
                  <a:lnTo>
                    <a:pt x="2645" y="3000"/>
                  </a:lnTo>
                  <a:lnTo>
                    <a:pt x="2639" y="2997"/>
                  </a:lnTo>
                  <a:lnTo>
                    <a:pt x="2632" y="2997"/>
                  </a:lnTo>
                  <a:lnTo>
                    <a:pt x="2624" y="2997"/>
                  </a:lnTo>
                  <a:lnTo>
                    <a:pt x="2617" y="2997"/>
                  </a:lnTo>
                  <a:lnTo>
                    <a:pt x="2601" y="3003"/>
                  </a:lnTo>
                  <a:lnTo>
                    <a:pt x="2033" y="3223"/>
                  </a:lnTo>
                  <a:lnTo>
                    <a:pt x="2033" y="2578"/>
                  </a:lnTo>
                  <a:lnTo>
                    <a:pt x="1797" y="2578"/>
                  </a:lnTo>
                  <a:lnTo>
                    <a:pt x="1797" y="3314"/>
                  </a:lnTo>
                  <a:lnTo>
                    <a:pt x="1595" y="3392"/>
                  </a:lnTo>
                  <a:lnTo>
                    <a:pt x="1595" y="3057"/>
                  </a:lnTo>
                  <a:lnTo>
                    <a:pt x="1594" y="3040"/>
                  </a:lnTo>
                  <a:lnTo>
                    <a:pt x="1591" y="3032"/>
                  </a:lnTo>
                  <a:lnTo>
                    <a:pt x="1588" y="3025"/>
                  </a:lnTo>
                  <a:lnTo>
                    <a:pt x="1585" y="3019"/>
                  </a:lnTo>
                  <a:lnTo>
                    <a:pt x="1580" y="3013"/>
                  </a:lnTo>
                  <a:lnTo>
                    <a:pt x="1576" y="3009"/>
                  </a:lnTo>
                  <a:lnTo>
                    <a:pt x="1572" y="3004"/>
                  </a:lnTo>
                  <a:lnTo>
                    <a:pt x="1566" y="3001"/>
                  </a:lnTo>
                  <a:lnTo>
                    <a:pt x="1560" y="2998"/>
                  </a:lnTo>
                  <a:lnTo>
                    <a:pt x="1552" y="2997"/>
                  </a:lnTo>
                  <a:lnTo>
                    <a:pt x="1545" y="2997"/>
                  </a:lnTo>
                  <a:lnTo>
                    <a:pt x="1538" y="2997"/>
                  </a:lnTo>
                  <a:lnTo>
                    <a:pt x="1530" y="2997"/>
                  </a:lnTo>
                  <a:lnTo>
                    <a:pt x="1514" y="3003"/>
                  </a:lnTo>
                  <a:lnTo>
                    <a:pt x="445" y="3429"/>
                  </a:lnTo>
                  <a:lnTo>
                    <a:pt x="0" y="3429"/>
                  </a:lnTo>
                  <a:lnTo>
                    <a:pt x="0" y="4763"/>
                  </a:lnTo>
                  <a:lnTo>
                    <a:pt x="5475" y="4763"/>
                  </a:lnTo>
                  <a:lnTo>
                    <a:pt x="5475" y="2578"/>
                  </a:lnTo>
                  <a:lnTo>
                    <a:pt x="5239" y="2578"/>
                  </a:lnTo>
                  <a:lnTo>
                    <a:pt x="5239" y="3445"/>
                  </a:lnTo>
                  <a:close/>
                  <a:moveTo>
                    <a:pt x="5239" y="4527"/>
                  </a:moveTo>
                  <a:lnTo>
                    <a:pt x="236" y="4527"/>
                  </a:lnTo>
                  <a:lnTo>
                    <a:pt x="234" y="3560"/>
                  </a:lnTo>
                  <a:lnTo>
                    <a:pt x="435" y="3560"/>
                  </a:lnTo>
                  <a:lnTo>
                    <a:pt x="1477" y="3144"/>
                  </a:lnTo>
                  <a:lnTo>
                    <a:pt x="1477" y="3478"/>
                  </a:lnTo>
                  <a:lnTo>
                    <a:pt x="1479" y="3495"/>
                  </a:lnTo>
                  <a:lnTo>
                    <a:pt x="1480" y="3503"/>
                  </a:lnTo>
                  <a:lnTo>
                    <a:pt x="1483" y="3508"/>
                  </a:lnTo>
                  <a:lnTo>
                    <a:pt x="1486" y="3516"/>
                  </a:lnTo>
                  <a:lnTo>
                    <a:pt x="1490" y="3520"/>
                  </a:lnTo>
                  <a:lnTo>
                    <a:pt x="1495" y="3526"/>
                  </a:lnTo>
                  <a:lnTo>
                    <a:pt x="1501" y="3531"/>
                  </a:lnTo>
                  <a:lnTo>
                    <a:pt x="1505" y="3534"/>
                  </a:lnTo>
                  <a:lnTo>
                    <a:pt x="1513" y="3537"/>
                  </a:lnTo>
                  <a:lnTo>
                    <a:pt x="1518" y="3538"/>
                  </a:lnTo>
                  <a:lnTo>
                    <a:pt x="1526" y="3538"/>
                  </a:lnTo>
                  <a:lnTo>
                    <a:pt x="1533" y="3538"/>
                  </a:lnTo>
                  <a:lnTo>
                    <a:pt x="1541" y="3538"/>
                  </a:lnTo>
                  <a:lnTo>
                    <a:pt x="1557" y="3534"/>
                  </a:lnTo>
                  <a:lnTo>
                    <a:pt x="2562" y="3143"/>
                  </a:lnTo>
                  <a:lnTo>
                    <a:pt x="2562" y="3478"/>
                  </a:lnTo>
                  <a:lnTo>
                    <a:pt x="2564" y="3495"/>
                  </a:lnTo>
                  <a:lnTo>
                    <a:pt x="2565" y="3503"/>
                  </a:lnTo>
                  <a:lnTo>
                    <a:pt x="2568" y="3508"/>
                  </a:lnTo>
                  <a:lnTo>
                    <a:pt x="2573" y="3516"/>
                  </a:lnTo>
                  <a:lnTo>
                    <a:pt x="2575" y="3520"/>
                  </a:lnTo>
                  <a:lnTo>
                    <a:pt x="2580" y="3526"/>
                  </a:lnTo>
                  <a:lnTo>
                    <a:pt x="2586" y="3531"/>
                  </a:lnTo>
                  <a:lnTo>
                    <a:pt x="2592" y="3534"/>
                  </a:lnTo>
                  <a:lnTo>
                    <a:pt x="2598" y="3537"/>
                  </a:lnTo>
                  <a:lnTo>
                    <a:pt x="2603" y="3538"/>
                  </a:lnTo>
                  <a:lnTo>
                    <a:pt x="2611" y="3538"/>
                  </a:lnTo>
                  <a:lnTo>
                    <a:pt x="2618" y="3538"/>
                  </a:lnTo>
                  <a:lnTo>
                    <a:pt x="2626" y="3538"/>
                  </a:lnTo>
                  <a:lnTo>
                    <a:pt x="2643" y="3534"/>
                  </a:lnTo>
                  <a:lnTo>
                    <a:pt x="3649" y="3143"/>
                  </a:lnTo>
                  <a:lnTo>
                    <a:pt x="3644" y="3489"/>
                  </a:lnTo>
                  <a:lnTo>
                    <a:pt x="3646" y="3503"/>
                  </a:lnTo>
                  <a:lnTo>
                    <a:pt x="3649" y="3517"/>
                  </a:lnTo>
                  <a:lnTo>
                    <a:pt x="3655" y="3529"/>
                  </a:lnTo>
                  <a:lnTo>
                    <a:pt x="3662" y="3541"/>
                  </a:lnTo>
                  <a:lnTo>
                    <a:pt x="3672" y="3550"/>
                  </a:lnTo>
                  <a:lnTo>
                    <a:pt x="3684" y="3557"/>
                  </a:lnTo>
                  <a:lnTo>
                    <a:pt x="3697" y="3562"/>
                  </a:lnTo>
                  <a:lnTo>
                    <a:pt x="3712" y="3563"/>
                  </a:lnTo>
                  <a:lnTo>
                    <a:pt x="5239" y="3563"/>
                  </a:lnTo>
                  <a:lnTo>
                    <a:pt x="5239" y="4527"/>
                  </a:lnTo>
                  <a:close/>
                </a:path>
              </a:pathLst>
            </a:custGeom>
            <a:solidFill>
              <a:srgbClr val="44546A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8910A-426F-9778-52CE-2E43B91C666B}"/>
              </a:ext>
            </a:extLst>
          </p:cNvPr>
          <p:cNvGrpSpPr/>
          <p:nvPr/>
        </p:nvGrpSpPr>
        <p:grpSpPr>
          <a:xfrm>
            <a:off x="8828814" y="1344752"/>
            <a:ext cx="1176405" cy="1095598"/>
            <a:chOff x="10078970" y="1685702"/>
            <a:chExt cx="1176405" cy="109559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AA68784-9B26-D5C3-6148-799143707163}"/>
                </a:ext>
              </a:extLst>
            </p:cNvPr>
            <p:cNvGrpSpPr/>
            <p:nvPr/>
          </p:nvGrpSpPr>
          <p:grpSpPr>
            <a:xfrm>
              <a:off x="10078970" y="1685702"/>
              <a:ext cx="1176405" cy="1095598"/>
              <a:chOff x="830195" y="1685702"/>
              <a:chExt cx="1176405" cy="1095598"/>
            </a:xfrm>
          </p:grpSpPr>
          <p:sp>
            <p:nvSpPr>
              <p:cNvPr id="20" name="Rounded Rectangle 51">
                <a:extLst>
                  <a:ext uri="{FF2B5EF4-FFF2-40B4-BE49-F238E27FC236}">
                    <a16:creationId xmlns:a16="http://schemas.microsoft.com/office/drawing/2014/main" id="{D693E3DA-A1E8-211F-428C-D064894315FD}"/>
                  </a:ext>
                </a:extLst>
              </p:cNvPr>
              <p:cNvSpPr/>
              <p:nvPr/>
            </p:nvSpPr>
            <p:spPr>
              <a:xfrm>
                <a:off x="830195" y="1685702"/>
                <a:ext cx="1176405" cy="1095598"/>
              </a:xfrm>
              <a:prstGeom prst="roundRect">
                <a:avLst>
                  <a:gd name="adj" fmla="val 693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97CE10-A76C-C4C6-7D3D-DDC9079997C3}"/>
                  </a:ext>
                </a:extLst>
              </p:cNvPr>
              <p:cNvSpPr txBox="1"/>
              <p:nvPr/>
            </p:nvSpPr>
            <p:spPr>
              <a:xfrm>
                <a:off x="1135791" y="2519796"/>
                <a:ext cx="522579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</a:t>
                </a:r>
                <a:r>
                  <a:rPr kumimoji="0" lang="en-IN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mporter</a:t>
                </a:r>
              </a:p>
            </p:txBody>
          </p:sp>
          <p:sp>
            <p:nvSpPr>
              <p:cNvPr id="22" name="Can 53">
                <a:extLst>
                  <a:ext uri="{FF2B5EF4-FFF2-40B4-BE49-F238E27FC236}">
                    <a16:creationId xmlns:a16="http://schemas.microsoft.com/office/drawing/2014/main" id="{7B1D21F1-4466-D822-E51B-2DC219C7E32D}"/>
                  </a:ext>
                </a:extLst>
              </p:cNvPr>
              <p:cNvSpPr/>
              <p:nvPr/>
            </p:nvSpPr>
            <p:spPr>
              <a:xfrm>
                <a:off x="909921" y="2399386"/>
                <a:ext cx="987220" cy="111147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Google Shape;9613;p66">
              <a:extLst>
                <a:ext uri="{FF2B5EF4-FFF2-40B4-BE49-F238E27FC236}">
                  <a16:creationId xmlns:a16="http://schemas.microsoft.com/office/drawing/2014/main" id="{A39C10F0-263B-79BA-3BF5-FB15010A3BF8}"/>
                </a:ext>
              </a:extLst>
            </p:cNvPr>
            <p:cNvSpPr/>
            <p:nvPr/>
          </p:nvSpPr>
          <p:spPr>
            <a:xfrm>
              <a:off x="10416901" y="1892299"/>
              <a:ext cx="517284" cy="518631"/>
            </a:xfrm>
            <a:custGeom>
              <a:avLst/>
              <a:gdLst/>
              <a:ahLst/>
              <a:cxnLst/>
              <a:rect l="l" t="t" r="r" b="b"/>
              <a:pathLst>
                <a:path w="12665" h="12698" extrusionOk="0">
                  <a:moveTo>
                    <a:pt x="9200" y="883"/>
                  </a:moveTo>
                  <a:lnTo>
                    <a:pt x="9200" y="1702"/>
                  </a:lnTo>
                  <a:lnTo>
                    <a:pt x="3403" y="1702"/>
                  </a:lnTo>
                  <a:lnTo>
                    <a:pt x="3403" y="883"/>
                  </a:lnTo>
                  <a:close/>
                  <a:moveTo>
                    <a:pt x="4222" y="3340"/>
                  </a:moveTo>
                  <a:lnTo>
                    <a:pt x="4222" y="4191"/>
                  </a:lnTo>
                  <a:lnTo>
                    <a:pt x="3403" y="4191"/>
                  </a:lnTo>
                  <a:lnTo>
                    <a:pt x="3403" y="3340"/>
                  </a:lnTo>
                  <a:close/>
                  <a:moveTo>
                    <a:pt x="6711" y="3340"/>
                  </a:moveTo>
                  <a:lnTo>
                    <a:pt x="6711" y="4191"/>
                  </a:lnTo>
                  <a:lnTo>
                    <a:pt x="5892" y="4191"/>
                  </a:lnTo>
                  <a:lnTo>
                    <a:pt x="5892" y="3340"/>
                  </a:lnTo>
                  <a:close/>
                  <a:moveTo>
                    <a:pt x="9200" y="3340"/>
                  </a:moveTo>
                  <a:lnTo>
                    <a:pt x="9200" y="4191"/>
                  </a:lnTo>
                  <a:lnTo>
                    <a:pt x="8349" y="4191"/>
                  </a:lnTo>
                  <a:lnTo>
                    <a:pt x="8349" y="3340"/>
                  </a:lnTo>
                  <a:close/>
                  <a:moveTo>
                    <a:pt x="4222" y="5010"/>
                  </a:moveTo>
                  <a:lnTo>
                    <a:pt x="4222" y="5829"/>
                  </a:lnTo>
                  <a:lnTo>
                    <a:pt x="3403" y="5829"/>
                  </a:lnTo>
                  <a:lnTo>
                    <a:pt x="3403" y="5010"/>
                  </a:lnTo>
                  <a:close/>
                  <a:moveTo>
                    <a:pt x="6711" y="5010"/>
                  </a:moveTo>
                  <a:lnTo>
                    <a:pt x="6711" y="5829"/>
                  </a:lnTo>
                  <a:lnTo>
                    <a:pt x="5892" y="5829"/>
                  </a:lnTo>
                  <a:lnTo>
                    <a:pt x="5892" y="5010"/>
                  </a:lnTo>
                  <a:close/>
                  <a:moveTo>
                    <a:pt x="9200" y="5010"/>
                  </a:moveTo>
                  <a:lnTo>
                    <a:pt x="9200" y="5829"/>
                  </a:lnTo>
                  <a:lnTo>
                    <a:pt x="8349" y="5829"/>
                  </a:lnTo>
                  <a:lnTo>
                    <a:pt x="8349" y="5010"/>
                  </a:lnTo>
                  <a:close/>
                  <a:moveTo>
                    <a:pt x="4222" y="6648"/>
                  </a:moveTo>
                  <a:lnTo>
                    <a:pt x="4222" y="7499"/>
                  </a:lnTo>
                  <a:lnTo>
                    <a:pt x="3403" y="7499"/>
                  </a:lnTo>
                  <a:lnTo>
                    <a:pt x="3403" y="6648"/>
                  </a:lnTo>
                  <a:close/>
                  <a:moveTo>
                    <a:pt x="6711" y="6648"/>
                  </a:moveTo>
                  <a:lnTo>
                    <a:pt x="6711" y="7499"/>
                  </a:lnTo>
                  <a:lnTo>
                    <a:pt x="5892" y="7499"/>
                  </a:lnTo>
                  <a:lnTo>
                    <a:pt x="5892" y="6648"/>
                  </a:lnTo>
                  <a:close/>
                  <a:moveTo>
                    <a:pt x="9200" y="6648"/>
                  </a:moveTo>
                  <a:lnTo>
                    <a:pt x="9200" y="7499"/>
                  </a:lnTo>
                  <a:lnTo>
                    <a:pt x="8349" y="7499"/>
                  </a:lnTo>
                  <a:lnTo>
                    <a:pt x="8349" y="6648"/>
                  </a:lnTo>
                  <a:close/>
                  <a:moveTo>
                    <a:pt x="1733" y="9137"/>
                  </a:moveTo>
                  <a:lnTo>
                    <a:pt x="1733" y="11909"/>
                  </a:lnTo>
                  <a:lnTo>
                    <a:pt x="819" y="11909"/>
                  </a:lnTo>
                  <a:lnTo>
                    <a:pt x="819" y="9137"/>
                  </a:lnTo>
                  <a:close/>
                  <a:moveTo>
                    <a:pt x="5892" y="9137"/>
                  </a:moveTo>
                  <a:lnTo>
                    <a:pt x="5892" y="11909"/>
                  </a:lnTo>
                  <a:lnTo>
                    <a:pt x="4222" y="11909"/>
                  </a:lnTo>
                  <a:lnTo>
                    <a:pt x="4222" y="9137"/>
                  </a:lnTo>
                  <a:close/>
                  <a:moveTo>
                    <a:pt x="8349" y="9137"/>
                  </a:moveTo>
                  <a:lnTo>
                    <a:pt x="8349" y="11909"/>
                  </a:lnTo>
                  <a:lnTo>
                    <a:pt x="6711" y="11909"/>
                  </a:lnTo>
                  <a:lnTo>
                    <a:pt x="6711" y="9137"/>
                  </a:lnTo>
                  <a:close/>
                  <a:moveTo>
                    <a:pt x="11783" y="9137"/>
                  </a:moveTo>
                  <a:lnTo>
                    <a:pt x="11783" y="11909"/>
                  </a:lnTo>
                  <a:lnTo>
                    <a:pt x="10806" y="11909"/>
                  </a:lnTo>
                  <a:lnTo>
                    <a:pt x="10806" y="9137"/>
                  </a:lnTo>
                  <a:close/>
                  <a:moveTo>
                    <a:pt x="2993" y="1"/>
                  </a:moveTo>
                  <a:cubicBezTo>
                    <a:pt x="2773" y="1"/>
                    <a:pt x="2615" y="190"/>
                    <a:pt x="2615" y="410"/>
                  </a:cubicBezTo>
                  <a:lnTo>
                    <a:pt x="2615" y="1670"/>
                  </a:lnTo>
                  <a:lnTo>
                    <a:pt x="2206" y="1670"/>
                  </a:lnTo>
                  <a:cubicBezTo>
                    <a:pt x="1985" y="1670"/>
                    <a:pt x="1796" y="1859"/>
                    <a:pt x="1796" y="2080"/>
                  </a:cubicBezTo>
                  <a:lnTo>
                    <a:pt x="1796" y="8318"/>
                  </a:lnTo>
                  <a:lnTo>
                    <a:pt x="410" y="8318"/>
                  </a:lnTo>
                  <a:cubicBezTo>
                    <a:pt x="158" y="8318"/>
                    <a:pt x="0" y="8507"/>
                    <a:pt x="0" y="8696"/>
                  </a:cubicBezTo>
                  <a:lnTo>
                    <a:pt x="0" y="12287"/>
                  </a:lnTo>
                  <a:cubicBezTo>
                    <a:pt x="0" y="12540"/>
                    <a:pt x="221" y="12697"/>
                    <a:pt x="410" y="12697"/>
                  </a:cubicBezTo>
                  <a:lnTo>
                    <a:pt x="12256" y="12697"/>
                  </a:lnTo>
                  <a:cubicBezTo>
                    <a:pt x="12508" y="12697"/>
                    <a:pt x="12665" y="12477"/>
                    <a:pt x="12665" y="12287"/>
                  </a:cubicBezTo>
                  <a:lnTo>
                    <a:pt x="12665" y="8696"/>
                  </a:lnTo>
                  <a:cubicBezTo>
                    <a:pt x="12602" y="8475"/>
                    <a:pt x="12445" y="8318"/>
                    <a:pt x="12224" y="8318"/>
                  </a:cubicBezTo>
                  <a:lnTo>
                    <a:pt x="10838" y="8318"/>
                  </a:lnTo>
                  <a:lnTo>
                    <a:pt x="10838" y="2080"/>
                  </a:lnTo>
                  <a:cubicBezTo>
                    <a:pt x="10838" y="1859"/>
                    <a:pt x="10649" y="1670"/>
                    <a:pt x="10460" y="1670"/>
                  </a:cubicBezTo>
                  <a:lnTo>
                    <a:pt x="10019" y="1670"/>
                  </a:lnTo>
                  <a:lnTo>
                    <a:pt x="10019" y="410"/>
                  </a:lnTo>
                  <a:cubicBezTo>
                    <a:pt x="10019" y="158"/>
                    <a:pt x="9830" y="1"/>
                    <a:pt x="9609" y="1"/>
                  </a:cubicBezTo>
                  <a:close/>
                </a:path>
              </a:pathLst>
            </a:custGeom>
            <a:solidFill>
              <a:srgbClr val="44546A">
                <a:lumMod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AA6320-5922-0BFD-8F9F-5DDF82E8DF9F}"/>
              </a:ext>
            </a:extLst>
          </p:cNvPr>
          <p:cNvGrpSpPr/>
          <p:nvPr/>
        </p:nvGrpSpPr>
        <p:grpSpPr>
          <a:xfrm>
            <a:off x="5506994" y="3516227"/>
            <a:ext cx="1178012" cy="1095598"/>
            <a:chOff x="5506191" y="5175662"/>
            <a:chExt cx="1178012" cy="1095598"/>
          </a:xfrm>
        </p:grpSpPr>
        <p:sp>
          <p:nvSpPr>
            <p:cNvPr id="24" name="Rounded Rectangle 73">
              <a:extLst>
                <a:ext uri="{FF2B5EF4-FFF2-40B4-BE49-F238E27FC236}">
                  <a16:creationId xmlns:a16="http://schemas.microsoft.com/office/drawing/2014/main" id="{62C9EE6F-DC43-685D-4DE9-DEE80A0A7E4B}"/>
                </a:ext>
              </a:extLst>
            </p:cNvPr>
            <p:cNvSpPr/>
            <p:nvPr/>
          </p:nvSpPr>
          <p:spPr>
            <a:xfrm>
              <a:off x="5507798" y="5175662"/>
              <a:ext cx="1176405" cy="1095598"/>
            </a:xfrm>
            <a:prstGeom prst="roundRect">
              <a:avLst>
                <a:gd name="adj" fmla="val 7538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Can 69">
              <a:extLst>
                <a:ext uri="{FF2B5EF4-FFF2-40B4-BE49-F238E27FC236}">
                  <a16:creationId xmlns:a16="http://schemas.microsoft.com/office/drawing/2014/main" id="{4EAED9AF-D18C-03AD-4667-C5D0DDDDB526}"/>
                </a:ext>
              </a:extLst>
            </p:cNvPr>
            <p:cNvSpPr/>
            <p:nvPr/>
          </p:nvSpPr>
          <p:spPr>
            <a:xfrm>
              <a:off x="5595661" y="5892483"/>
              <a:ext cx="987220" cy="111147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9611DB-6890-8AC3-4BF1-C587E25BBF8A}"/>
                </a:ext>
              </a:extLst>
            </p:cNvPr>
            <p:cNvSpPr txBox="1"/>
            <p:nvPr/>
          </p:nvSpPr>
          <p:spPr>
            <a:xfrm>
              <a:off x="5506191" y="5975099"/>
              <a:ext cx="1172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Financier</a:t>
              </a:r>
            </a:p>
          </p:txBody>
        </p:sp>
        <p:grpSp>
          <p:nvGrpSpPr>
            <p:cNvPr id="27" name="Google Shape;12538;p73">
              <a:extLst>
                <a:ext uri="{FF2B5EF4-FFF2-40B4-BE49-F238E27FC236}">
                  <a16:creationId xmlns:a16="http://schemas.microsoft.com/office/drawing/2014/main" id="{7415D793-8315-8152-373E-68A508BD0F45}"/>
                </a:ext>
              </a:extLst>
            </p:cNvPr>
            <p:cNvGrpSpPr/>
            <p:nvPr/>
          </p:nvGrpSpPr>
          <p:grpSpPr>
            <a:xfrm>
              <a:off x="5796311" y="5295900"/>
              <a:ext cx="599378" cy="599714"/>
              <a:chOff x="-10391650" y="3180600"/>
              <a:chExt cx="352875" cy="353075"/>
            </a:xfrm>
            <a:solidFill>
              <a:srgbClr val="44546A">
                <a:lumMod val="50000"/>
              </a:srgbClr>
            </a:solidFill>
          </p:grpSpPr>
          <p:sp>
            <p:nvSpPr>
              <p:cNvPr id="28" name="Google Shape;12539;p73">
                <a:extLst>
                  <a:ext uri="{FF2B5EF4-FFF2-40B4-BE49-F238E27FC236}">
                    <a16:creationId xmlns:a16="http://schemas.microsoft.com/office/drawing/2014/main" id="{334BF187-E5E8-EEA2-47F3-74A374F4BBA4}"/>
                  </a:ext>
                </a:extLst>
              </p:cNvPr>
              <p:cNvSpPr/>
              <p:nvPr/>
            </p:nvSpPr>
            <p:spPr>
              <a:xfrm>
                <a:off x="-10390875" y="3263500"/>
                <a:ext cx="352100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14084" h="1702" extrusionOk="0">
                    <a:moveTo>
                      <a:pt x="820" y="1"/>
                    </a:moveTo>
                    <a:cubicBezTo>
                      <a:pt x="347" y="1"/>
                      <a:pt x="1" y="379"/>
                      <a:pt x="1" y="851"/>
                    </a:cubicBezTo>
                    <a:lnTo>
                      <a:pt x="1" y="1261"/>
                    </a:lnTo>
                    <a:cubicBezTo>
                      <a:pt x="1" y="1513"/>
                      <a:pt x="190" y="1702"/>
                      <a:pt x="410" y="1702"/>
                    </a:cubicBezTo>
                    <a:lnTo>
                      <a:pt x="13674" y="1702"/>
                    </a:lnTo>
                    <a:cubicBezTo>
                      <a:pt x="13894" y="1702"/>
                      <a:pt x="14083" y="1513"/>
                      <a:pt x="14083" y="1261"/>
                    </a:cubicBezTo>
                    <a:lnTo>
                      <a:pt x="14083" y="851"/>
                    </a:lnTo>
                    <a:cubicBezTo>
                      <a:pt x="14083" y="410"/>
                      <a:pt x="13705" y="1"/>
                      <a:pt x="132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Google Shape;12540;p73">
                <a:extLst>
                  <a:ext uri="{FF2B5EF4-FFF2-40B4-BE49-F238E27FC236}">
                    <a16:creationId xmlns:a16="http://schemas.microsoft.com/office/drawing/2014/main" id="{2DA55AC7-65D3-E19F-15A5-2225ABF7AA41}"/>
                  </a:ext>
                </a:extLst>
              </p:cNvPr>
              <p:cNvSpPr/>
              <p:nvPr/>
            </p:nvSpPr>
            <p:spPr>
              <a:xfrm>
                <a:off x="-10391650" y="3451750"/>
                <a:ext cx="35287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14115" h="3277" extrusionOk="0">
                    <a:moveTo>
                      <a:pt x="2079" y="0"/>
                    </a:moveTo>
                    <a:cubicBezTo>
                      <a:pt x="1418" y="0"/>
                      <a:pt x="819" y="536"/>
                      <a:pt x="819" y="1229"/>
                    </a:cubicBezTo>
                    <a:lnTo>
                      <a:pt x="819" y="1607"/>
                    </a:lnTo>
                    <a:cubicBezTo>
                      <a:pt x="347" y="1607"/>
                      <a:pt x="0" y="1954"/>
                      <a:pt x="0" y="2458"/>
                    </a:cubicBezTo>
                    <a:lnTo>
                      <a:pt x="0" y="2867"/>
                    </a:lnTo>
                    <a:cubicBezTo>
                      <a:pt x="0" y="3119"/>
                      <a:pt x="189" y="3277"/>
                      <a:pt x="378" y="3277"/>
                    </a:cubicBezTo>
                    <a:lnTo>
                      <a:pt x="13642" y="3277"/>
                    </a:lnTo>
                    <a:cubicBezTo>
                      <a:pt x="13894" y="3277"/>
                      <a:pt x="14083" y="3088"/>
                      <a:pt x="14083" y="2867"/>
                    </a:cubicBezTo>
                    <a:lnTo>
                      <a:pt x="14083" y="2458"/>
                    </a:lnTo>
                    <a:cubicBezTo>
                      <a:pt x="14114" y="1954"/>
                      <a:pt x="13736" y="1607"/>
                      <a:pt x="13295" y="1607"/>
                    </a:cubicBezTo>
                    <a:lnTo>
                      <a:pt x="13295" y="1229"/>
                    </a:lnTo>
                    <a:cubicBezTo>
                      <a:pt x="13295" y="567"/>
                      <a:pt x="12760" y="0"/>
                      <a:pt x="120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Google Shape;12541;p73">
                <a:extLst>
                  <a:ext uri="{FF2B5EF4-FFF2-40B4-BE49-F238E27FC236}">
                    <a16:creationId xmlns:a16="http://schemas.microsoft.com/office/drawing/2014/main" id="{22E2BE86-8BEF-4774-9C56-E1B20C889643}"/>
                  </a:ext>
                </a:extLst>
              </p:cNvPr>
              <p:cNvSpPr/>
              <p:nvPr/>
            </p:nvSpPr>
            <p:spPr>
              <a:xfrm>
                <a:off x="-10327075" y="3180600"/>
                <a:ext cx="223700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8948" h="2498" extrusionOk="0">
                    <a:moveTo>
                      <a:pt x="4490" y="1"/>
                    </a:moveTo>
                    <a:cubicBezTo>
                      <a:pt x="4419" y="1"/>
                      <a:pt x="4348" y="24"/>
                      <a:pt x="4285" y="72"/>
                    </a:cubicBezTo>
                    <a:lnTo>
                      <a:pt x="0" y="2498"/>
                    </a:lnTo>
                    <a:lnTo>
                      <a:pt x="8948" y="2498"/>
                    </a:lnTo>
                    <a:lnTo>
                      <a:pt x="4695" y="72"/>
                    </a:lnTo>
                    <a:cubicBezTo>
                      <a:pt x="4632" y="24"/>
                      <a:pt x="4561" y="1"/>
                      <a:pt x="44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Google Shape;12542;p73">
                <a:extLst>
                  <a:ext uri="{FF2B5EF4-FFF2-40B4-BE49-F238E27FC236}">
                    <a16:creationId xmlns:a16="http://schemas.microsoft.com/office/drawing/2014/main" id="{06DD8D60-9434-5799-DEAD-322B9411F2D5}"/>
                  </a:ext>
                </a:extLst>
              </p:cNvPr>
              <p:cNvSpPr/>
              <p:nvPr/>
            </p:nvSpPr>
            <p:spPr>
              <a:xfrm>
                <a:off x="-10245950" y="3325725"/>
                <a:ext cx="614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4191" extrusionOk="0">
                    <a:moveTo>
                      <a:pt x="0" y="1"/>
                    </a:moveTo>
                    <a:lnTo>
                      <a:pt x="0" y="4191"/>
                    </a:lnTo>
                    <a:lnTo>
                      <a:pt x="2458" y="4191"/>
                    </a:lnTo>
                    <a:lnTo>
                      <a:pt x="245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Google Shape;12543;p73">
                <a:extLst>
                  <a:ext uri="{FF2B5EF4-FFF2-40B4-BE49-F238E27FC236}">
                    <a16:creationId xmlns:a16="http://schemas.microsoft.com/office/drawing/2014/main" id="{D8E58C65-D865-F3D7-5EDA-D867E5F8E047}"/>
                  </a:ext>
                </a:extLst>
              </p:cNvPr>
              <p:cNvSpPr/>
              <p:nvPr/>
            </p:nvSpPr>
            <p:spPr>
              <a:xfrm>
                <a:off x="-10142775" y="3325725"/>
                <a:ext cx="6302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4191" extrusionOk="0">
                    <a:moveTo>
                      <a:pt x="1" y="1"/>
                    </a:moveTo>
                    <a:lnTo>
                      <a:pt x="1" y="4191"/>
                    </a:lnTo>
                    <a:lnTo>
                      <a:pt x="2521" y="4191"/>
                    </a:lnTo>
                    <a:lnTo>
                      <a:pt x="252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Google Shape;12544;p73">
                <a:extLst>
                  <a:ext uri="{FF2B5EF4-FFF2-40B4-BE49-F238E27FC236}">
                    <a16:creationId xmlns:a16="http://schemas.microsoft.com/office/drawing/2014/main" id="{74E0C0E8-6E7C-C1E3-8997-EADB85398962}"/>
                  </a:ext>
                </a:extLst>
              </p:cNvPr>
              <p:cNvSpPr/>
              <p:nvPr/>
            </p:nvSpPr>
            <p:spPr>
              <a:xfrm>
                <a:off x="-10350700" y="3325725"/>
                <a:ext cx="622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4191" extrusionOk="0">
                    <a:moveTo>
                      <a:pt x="0" y="1"/>
                    </a:moveTo>
                    <a:lnTo>
                      <a:pt x="0" y="4191"/>
                    </a:lnTo>
                    <a:lnTo>
                      <a:pt x="2489" y="4191"/>
                    </a:lnTo>
                    <a:lnTo>
                      <a:pt x="24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34" name="Elbow Connector 24">
            <a:extLst>
              <a:ext uri="{FF2B5EF4-FFF2-40B4-BE49-F238E27FC236}">
                <a16:creationId xmlns:a16="http://schemas.microsoft.com/office/drawing/2014/main" id="{3392E0AA-8F04-2BD9-A50B-7F01769D1B75}"/>
              </a:ext>
            </a:extLst>
          </p:cNvPr>
          <p:cNvCxnSpPr>
            <a:cxnSpLocks/>
          </p:cNvCxnSpPr>
          <p:nvPr/>
        </p:nvCxnSpPr>
        <p:spPr>
          <a:xfrm>
            <a:off x="3288004" y="1886023"/>
            <a:ext cx="5540810" cy="0"/>
          </a:xfrm>
          <a:prstGeom prst="straightConnector1">
            <a:avLst/>
          </a:prstGeom>
          <a:noFill/>
          <a:ln w="19050" cap="flat" cmpd="sng" algn="ctr">
            <a:solidFill>
              <a:srgbClr val="808080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36" name="Elbow Connector 24">
            <a:extLst>
              <a:ext uri="{FF2B5EF4-FFF2-40B4-BE49-F238E27FC236}">
                <a16:creationId xmlns:a16="http://schemas.microsoft.com/office/drawing/2014/main" id="{79A39EB5-4570-576D-BF86-389A0CCAA035}"/>
              </a:ext>
            </a:extLst>
          </p:cNvPr>
          <p:cNvCxnSpPr>
            <a:cxnSpLocks/>
            <a:endCxn id="12" idx="2"/>
          </p:cNvCxnSpPr>
          <p:nvPr/>
        </p:nvCxnSpPr>
        <p:spPr>
          <a:xfrm flipH="1" flipV="1">
            <a:off x="2630212" y="2440350"/>
            <a:ext cx="2830867" cy="1681652"/>
          </a:xfrm>
          <a:prstGeom prst="straightConnector1">
            <a:avLst/>
          </a:prstGeom>
          <a:noFill/>
          <a:ln w="19050" cap="flat" cmpd="sng" algn="ctr">
            <a:solidFill>
              <a:srgbClr val="808080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39" name="Elbow Connector 24">
            <a:extLst>
              <a:ext uri="{FF2B5EF4-FFF2-40B4-BE49-F238E27FC236}">
                <a16:creationId xmlns:a16="http://schemas.microsoft.com/office/drawing/2014/main" id="{962E912E-6D22-FCFC-9D49-98B09C52AD98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6719770" y="2440350"/>
            <a:ext cx="2697247" cy="1712431"/>
          </a:xfrm>
          <a:prstGeom prst="straightConnector1">
            <a:avLst/>
          </a:prstGeom>
          <a:noFill/>
          <a:ln w="19050" cap="flat" cmpd="sng" algn="ctr">
            <a:solidFill>
              <a:srgbClr val="808080"/>
            </a:solidFill>
            <a:prstDash val="sysDash"/>
            <a:miter lim="800000"/>
            <a:tailEnd type="triangle"/>
          </a:ln>
          <a:effectLst/>
        </p:spPr>
      </p:cxnSp>
      <p:pic>
        <p:nvPicPr>
          <p:cNvPr id="41" name="Picture 2" descr="India flag Royalty Free Vector Image - VectorStock">
            <a:extLst>
              <a:ext uri="{FF2B5EF4-FFF2-40B4-BE49-F238E27FC236}">
                <a16:creationId xmlns:a16="http://schemas.microsoft.com/office/drawing/2014/main" id="{35028C4A-BE59-5980-5831-022EFB98C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6891" r="7153" b="13369"/>
          <a:stretch/>
        </p:blipFill>
        <p:spPr bwMode="auto">
          <a:xfrm>
            <a:off x="2830062" y="1384669"/>
            <a:ext cx="428783" cy="44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American flag vector art free vector download (226,230 Free vector) for  commercial use. format: ai, eps, cdr, svg vector illustration graphic art  design">
            <a:extLst>
              <a:ext uri="{FF2B5EF4-FFF2-40B4-BE49-F238E27FC236}">
                <a16:creationId xmlns:a16="http://schemas.microsoft.com/office/drawing/2014/main" id="{DEFA9C59-53EF-535B-613B-60072463D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61043" y="1418049"/>
            <a:ext cx="344176" cy="19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71C5305-D227-7759-AA73-770D48C649C7}"/>
              </a:ext>
            </a:extLst>
          </p:cNvPr>
          <p:cNvGrpSpPr/>
          <p:nvPr/>
        </p:nvGrpSpPr>
        <p:grpSpPr>
          <a:xfrm>
            <a:off x="5514498" y="5621689"/>
            <a:ext cx="1268943" cy="1018802"/>
            <a:chOff x="5479836" y="5175662"/>
            <a:chExt cx="1268943" cy="1101353"/>
          </a:xfrm>
        </p:grpSpPr>
        <p:sp>
          <p:nvSpPr>
            <p:cNvPr id="44" name="Rounded Rectangle 73">
              <a:extLst>
                <a:ext uri="{FF2B5EF4-FFF2-40B4-BE49-F238E27FC236}">
                  <a16:creationId xmlns:a16="http://schemas.microsoft.com/office/drawing/2014/main" id="{1F1B7919-94B4-ED9C-C6CA-EABCA9FDAF63}"/>
                </a:ext>
              </a:extLst>
            </p:cNvPr>
            <p:cNvSpPr/>
            <p:nvPr/>
          </p:nvSpPr>
          <p:spPr>
            <a:xfrm>
              <a:off x="5507798" y="5175662"/>
              <a:ext cx="1176405" cy="1095598"/>
            </a:xfrm>
            <a:prstGeom prst="roundRect">
              <a:avLst>
                <a:gd name="adj" fmla="val 7538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Can 69">
              <a:extLst>
                <a:ext uri="{FF2B5EF4-FFF2-40B4-BE49-F238E27FC236}">
                  <a16:creationId xmlns:a16="http://schemas.microsoft.com/office/drawing/2014/main" id="{DF459D08-043A-6954-9848-26B22710CEB3}"/>
                </a:ext>
              </a:extLst>
            </p:cNvPr>
            <p:cNvSpPr/>
            <p:nvPr/>
          </p:nvSpPr>
          <p:spPr>
            <a:xfrm>
              <a:off x="5595661" y="5892483"/>
              <a:ext cx="987220" cy="111147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FA21B59-94A3-DBAF-5A06-D606BA8594BB}"/>
                </a:ext>
              </a:extLst>
            </p:cNvPr>
            <p:cNvSpPr txBox="1"/>
            <p:nvPr/>
          </p:nvSpPr>
          <p:spPr>
            <a:xfrm>
              <a:off x="5479836" y="5977571"/>
              <a:ext cx="1268943" cy="29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  <a:r>
                <a:rPr kumimoji="0" lang="en-IN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redit Cover</a:t>
              </a:r>
            </a:p>
          </p:txBody>
        </p:sp>
        <p:grpSp>
          <p:nvGrpSpPr>
            <p:cNvPr id="47" name="Google Shape;12538;p73">
              <a:extLst>
                <a:ext uri="{FF2B5EF4-FFF2-40B4-BE49-F238E27FC236}">
                  <a16:creationId xmlns:a16="http://schemas.microsoft.com/office/drawing/2014/main" id="{AA9C296C-D00B-A76A-0CAD-AC651461AD99}"/>
                </a:ext>
              </a:extLst>
            </p:cNvPr>
            <p:cNvGrpSpPr/>
            <p:nvPr/>
          </p:nvGrpSpPr>
          <p:grpSpPr>
            <a:xfrm>
              <a:off x="5796311" y="5295900"/>
              <a:ext cx="599378" cy="599714"/>
              <a:chOff x="-10391650" y="3180600"/>
              <a:chExt cx="352875" cy="353075"/>
            </a:xfrm>
            <a:solidFill>
              <a:srgbClr val="44546A">
                <a:lumMod val="50000"/>
              </a:srgbClr>
            </a:solidFill>
          </p:grpSpPr>
          <p:sp>
            <p:nvSpPr>
              <p:cNvPr id="48" name="Google Shape;12539;p73">
                <a:extLst>
                  <a:ext uri="{FF2B5EF4-FFF2-40B4-BE49-F238E27FC236}">
                    <a16:creationId xmlns:a16="http://schemas.microsoft.com/office/drawing/2014/main" id="{E6CBAEE1-0097-00A2-8B9B-C11FC9285319}"/>
                  </a:ext>
                </a:extLst>
              </p:cNvPr>
              <p:cNvSpPr/>
              <p:nvPr/>
            </p:nvSpPr>
            <p:spPr>
              <a:xfrm>
                <a:off x="-10390875" y="3263500"/>
                <a:ext cx="352100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14084" h="1702" extrusionOk="0">
                    <a:moveTo>
                      <a:pt x="820" y="1"/>
                    </a:moveTo>
                    <a:cubicBezTo>
                      <a:pt x="347" y="1"/>
                      <a:pt x="1" y="379"/>
                      <a:pt x="1" y="851"/>
                    </a:cubicBezTo>
                    <a:lnTo>
                      <a:pt x="1" y="1261"/>
                    </a:lnTo>
                    <a:cubicBezTo>
                      <a:pt x="1" y="1513"/>
                      <a:pt x="190" y="1702"/>
                      <a:pt x="410" y="1702"/>
                    </a:cubicBezTo>
                    <a:lnTo>
                      <a:pt x="13674" y="1702"/>
                    </a:lnTo>
                    <a:cubicBezTo>
                      <a:pt x="13894" y="1702"/>
                      <a:pt x="14083" y="1513"/>
                      <a:pt x="14083" y="1261"/>
                    </a:cubicBezTo>
                    <a:lnTo>
                      <a:pt x="14083" y="851"/>
                    </a:lnTo>
                    <a:cubicBezTo>
                      <a:pt x="14083" y="410"/>
                      <a:pt x="13705" y="1"/>
                      <a:pt x="132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Google Shape;12540;p73">
                <a:extLst>
                  <a:ext uri="{FF2B5EF4-FFF2-40B4-BE49-F238E27FC236}">
                    <a16:creationId xmlns:a16="http://schemas.microsoft.com/office/drawing/2014/main" id="{B6540B6B-B492-040C-F242-19099CB565FA}"/>
                  </a:ext>
                </a:extLst>
              </p:cNvPr>
              <p:cNvSpPr/>
              <p:nvPr/>
            </p:nvSpPr>
            <p:spPr>
              <a:xfrm>
                <a:off x="-10391650" y="3451750"/>
                <a:ext cx="35287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14115" h="3277" extrusionOk="0">
                    <a:moveTo>
                      <a:pt x="2079" y="0"/>
                    </a:moveTo>
                    <a:cubicBezTo>
                      <a:pt x="1418" y="0"/>
                      <a:pt x="819" y="536"/>
                      <a:pt x="819" y="1229"/>
                    </a:cubicBezTo>
                    <a:lnTo>
                      <a:pt x="819" y="1607"/>
                    </a:lnTo>
                    <a:cubicBezTo>
                      <a:pt x="347" y="1607"/>
                      <a:pt x="0" y="1954"/>
                      <a:pt x="0" y="2458"/>
                    </a:cubicBezTo>
                    <a:lnTo>
                      <a:pt x="0" y="2867"/>
                    </a:lnTo>
                    <a:cubicBezTo>
                      <a:pt x="0" y="3119"/>
                      <a:pt x="189" y="3277"/>
                      <a:pt x="378" y="3277"/>
                    </a:cubicBezTo>
                    <a:lnTo>
                      <a:pt x="13642" y="3277"/>
                    </a:lnTo>
                    <a:cubicBezTo>
                      <a:pt x="13894" y="3277"/>
                      <a:pt x="14083" y="3088"/>
                      <a:pt x="14083" y="2867"/>
                    </a:cubicBezTo>
                    <a:lnTo>
                      <a:pt x="14083" y="2458"/>
                    </a:lnTo>
                    <a:cubicBezTo>
                      <a:pt x="14114" y="1954"/>
                      <a:pt x="13736" y="1607"/>
                      <a:pt x="13295" y="1607"/>
                    </a:cubicBezTo>
                    <a:lnTo>
                      <a:pt x="13295" y="1229"/>
                    </a:lnTo>
                    <a:cubicBezTo>
                      <a:pt x="13295" y="567"/>
                      <a:pt x="12760" y="0"/>
                      <a:pt x="120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Google Shape;12541;p73">
                <a:extLst>
                  <a:ext uri="{FF2B5EF4-FFF2-40B4-BE49-F238E27FC236}">
                    <a16:creationId xmlns:a16="http://schemas.microsoft.com/office/drawing/2014/main" id="{378E2D37-821C-79F7-5A72-8F611FE19D7D}"/>
                  </a:ext>
                </a:extLst>
              </p:cNvPr>
              <p:cNvSpPr/>
              <p:nvPr/>
            </p:nvSpPr>
            <p:spPr>
              <a:xfrm>
                <a:off x="-10327075" y="3180600"/>
                <a:ext cx="223700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8948" h="2498" extrusionOk="0">
                    <a:moveTo>
                      <a:pt x="4490" y="1"/>
                    </a:moveTo>
                    <a:cubicBezTo>
                      <a:pt x="4419" y="1"/>
                      <a:pt x="4348" y="24"/>
                      <a:pt x="4285" y="72"/>
                    </a:cubicBezTo>
                    <a:lnTo>
                      <a:pt x="0" y="2498"/>
                    </a:lnTo>
                    <a:lnTo>
                      <a:pt x="8948" y="2498"/>
                    </a:lnTo>
                    <a:lnTo>
                      <a:pt x="4695" y="72"/>
                    </a:lnTo>
                    <a:cubicBezTo>
                      <a:pt x="4632" y="24"/>
                      <a:pt x="4561" y="1"/>
                      <a:pt x="44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Google Shape;12542;p73">
                <a:extLst>
                  <a:ext uri="{FF2B5EF4-FFF2-40B4-BE49-F238E27FC236}">
                    <a16:creationId xmlns:a16="http://schemas.microsoft.com/office/drawing/2014/main" id="{A2354CDE-9F8E-D7B2-B608-8F6E944AF145}"/>
                  </a:ext>
                </a:extLst>
              </p:cNvPr>
              <p:cNvSpPr/>
              <p:nvPr/>
            </p:nvSpPr>
            <p:spPr>
              <a:xfrm>
                <a:off x="-10245950" y="3325725"/>
                <a:ext cx="614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4191" extrusionOk="0">
                    <a:moveTo>
                      <a:pt x="0" y="1"/>
                    </a:moveTo>
                    <a:lnTo>
                      <a:pt x="0" y="4191"/>
                    </a:lnTo>
                    <a:lnTo>
                      <a:pt x="2458" y="4191"/>
                    </a:lnTo>
                    <a:lnTo>
                      <a:pt x="245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Google Shape;12543;p73">
                <a:extLst>
                  <a:ext uri="{FF2B5EF4-FFF2-40B4-BE49-F238E27FC236}">
                    <a16:creationId xmlns:a16="http://schemas.microsoft.com/office/drawing/2014/main" id="{DBF76969-3E6C-68E7-2BD4-66ED5049150C}"/>
                  </a:ext>
                </a:extLst>
              </p:cNvPr>
              <p:cNvSpPr/>
              <p:nvPr/>
            </p:nvSpPr>
            <p:spPr>
              <a:xfrm>
                <a:off x="-10142775" y="3325725"/>
                <a:ext cx="6302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4191" extrusionOk="0">
                    <a:moveTo>
                      <a:pt x="1" y="1"/>
                    </a:moveTo>
                    <a:lnTo>
                      <a:pt x="1" y="4191"/>
                    </a:lnTo>
                    <a:lnTo>
                      <a:pt x="2521" y="4191"/>
                    </a:lnTo>
                    <a:lnTo>
                      <a:pt x="252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Google Shape;12544;p73">
                <a:extLst>
                  <a:ext uri="{FF2B5EF4-FFF2-40B4-BE49-F238E27FC236}">
                    <a16:creationId xmlns:a16="http://schemas.microsoft.com/office/drawing/2014/main" id="{AB45B308-086B-33F1-B8C7-9715475BB785}"/>
                  </a:ext>
                </a:extLst>
              </p:cNvPr>
              <p:cNvSpPr/>
              <p:nvPr/>
            </p:nvSpPr>
            <p:spPr>
              <a:xfrm>
                <a:off x="-10350700" y="3325725"/>
                <a:ext cx="622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4191" extrusionOk="0">
                    <a:moveTo>
                      <a:pt x="0" y="1"/>
                    </a:moveTo>
                    <a:lnTo>
                      <a:pt x="0" y="4191"/>
                    </a:lnTo>
                    <a:lnTo>
                      <a:pt x="2489" y="4191"/>
                    </a:lnTo>
                    <a:lnTo>
                      <a:pt x="24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54" name="Elbow Connector 24">
            <a:extLst>
              <a:ext uri="{FF2B5EF4-FFF2-40B4-BE49-F238E27FC236}">
                <a16:creationId xmlns:a16="http://schemas.microsoft.com/office/drawing/2014/main" id="{D8946A89-2FAF-14B8-4343-F59EB1C72BAC}"/>
              </a:ext>
            </a:extLst>
          </p:cNvPr>
          <p:cNvCxnSpPr>
            <a:cxnSpLocks/>
          </p:cNvCxnSpPr>
          <p:nvPr/>
        </p:nvCxnSpPr>
        <p:spPr>
          <a:xfrm flipV="1">
            <a:off x="5866670" y="4611825"/>
            <a:ext cx="0" cy="1009864"/>
          </a:xfrm>
          <a:prstGeom prst="straightConnector1">
            <a:avLst/>
          </a:prstGeom>
          <a:noFill/>
          <a:ln w="19050" cap="flat" cmpd="sng" algn="ctr">
            <a:solidFill>
              <a:srgbClr val="808080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57" name="Elbow Connector 24">
            <a:extLst>
              <a:ext uri="{FF2B5EF4-FFF2-40B4-BE49-F238E27FC236}">
                <a16:creationId xmlns:a16="http://schemas.microsoft.com/office/drawing/2014/main" id="{AFD746F3-AB36-062B-BE5C-8C475E11547A}"/>
              </a:ext>
            </a:extLst>
          </p:cNvPr>
          <p:cNvCxnSpPr>
            <a:cxnSpLocks/>
          </p:cNvCxnSpPr>
          <p:nvPr/>
        </p:nvCxnSpPr>
        <p:spPr>
          <a:xfrm>
            <a:off x="6331775" y="4669059"/>
            <a:ext cx="0" cy="941479"/>
          </a:xfrm>
          <a:prstGeom prst="straightConnector1">
            <a:avLst/>
          </a:prstGeom>
          <a:noFill/>
          <a:ln w="19050" cap="flat" cmpd="sng" algn="ctr">
            <a:solidFill>
              <a:srgbClr val="808080"/>
            </a:solidFill>
            <a:prstDash val="sysDash"/>
            <a:miter lim="800000"/>
            <a:tailEnd type="triangle"/>
          </a:ln>
          <a:effectLst/>
        </p:spPr>
      </p:cxnSp>
      <p:pic>
        <p:nvPicPr>
          <p:cNvPr id="1026" name="Picture 2" descr="Flag of Germany - Wikipedia">
            <a:extLst>
              <a:ext uri="{FF2B5EF4-FFF2-40B4-BE49-F238E27FC236}">
                <a16:creationId xmlns:a16="http://schemas.microsoft.com/office/drawing/2014/main" id="{934208B7-A513-3913-08CE-109F2994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65" y="3530027"/>
            <a:ext cx="379967" cy="2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of the Netherlands - Wikipedia">
            <a:extLst>
              <a:ext uri="{FF2B5EF4-FFF2-40B4-BE49-F238E27FC236}">
                <a16:creationId xmlns:a16="http://schemas.microsoft.com/office/drawing/2014/main" id="{6DBD14C6-CFC9-A316-E61F-B784974E2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753" y="5652887"/>
            <a:ext cx="348359" cy="2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E4B32972-BB13-AD19-6894-85A3BC52950F}"/>
              </a:ext>
            </a:extLst>
          </p:cNvPr>
          <p:cNvSpPr txBox="1"/>
          <p:nvPr/>
        </p:nvSpPr>
        <p:spPr>
          <a:xfrm>
            <a:off x="5076015" y="1651489"/>
            <a:ext cx="2073261" cy="459778"/>
          </a:xfrm>
          <a:prstGeom prst="roundRect">
            <a:avLst>
              <a:gd name="adj" fmla="val 26135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spcFirstLastPara="0" vert="horz" wrap="square" lIns="18288" tIns="18288" rIns="18288" bIns="18288" numCol="1" spcCol="1270" anchor="ctr" anchorCtr="0">
            <a:noAutofit/>
          </a:bodyPr>
          <a:lstStyle>
            <a:defPPr>
              <a:defRPr lang="en-US"/>
            </a:defPPr>
            <a:lvl1pPr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Shipment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33954EB-234C-B0A9-47CF-07A41501AAF2}"/>
              </a:ext>
            </a:extLst>
          </p:cNvPr>
          <p:cNvSpPr txBox="1"/>
          <p:nvPr/>
        </p:nvSpPr>
        <p:spPr>
          <a:xfrm>
            <a:off x="2638555" y="4062514"/>
            <a:ext cx="1329608" cy="430887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Financing Transaction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5E1E52-82F2-EBE7-B629-D9F0F99BAAFA}"/>
              </a:ext>
            </a:extLst>
          </p:cNvPr>
          <p:cNvSpPr txBox="1"/>
          <p:nvPr/>
        </p:nvSpPr>
        <p:spPr>
          <a:xfrm>
            <a:off x="7949453" y="4287962"/>
            <a:ext cx="1329608" cy="430887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Repayment Transaction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ED6BB76-6529-AAF0-8535-FC44DB9E657E}"/>
              </a:ext>
            </a:extLst>
          </p:cNvPr>
          <p:cNvSpPr txBox="1"/>
          <p:nvPr/>
        </p:nvSpPr>
        <p:spPr>
          <a:xfrm>
            <a:off x="4626838" y="4931126"/>
            <a:ext cx="1329608" cy="26161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Insurance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7168399-7B40-EEA3-BE81-6458F217D765}"/>
              </a:ext>
            </a:extLst>
          </p:cNvPr>
          <p:cNvSpPr txBox="1"/>
          <p:nvPr/>
        </p:nvSpPr>
        <p:spPr>
          <a:xfrm>
            <a:off x="6290912" y="4925225"/>
            <a:ext cx="1329608" cy="26161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Premium Payment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E3879E-A19C-19DE-38D1-28D1C1CE14F4}"/>
              </a:ext>
            </a:extLst>
          </p:cNvPr>
          <p:cNvGrpSpPr/>
          <p:nvPr/>
        </p:nvGrpSpPr>
        <p:grpSpPr>
          <a:xfrm>
            <a:off x="3757465" y="3682973"/>
            <a:ext cx="563878" cy="561532"/>
            <a:chOff x="1024560" y="3811820"/>
            <a:chExt cx="563878" cy="56153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76B0408-C725-07A9-32AE-644CC28CAAD3}"/>
                </a:ext>
              </a:extLst>
            </p:cNvPr>
            <p:cNvSpPr/>
            <p:nvPr/>
          </p:nvSpPr>
          <p:spPr>
            <a:xfrm>
              <a:off x="1024560" y="3811820"/>
              <a:ext cx="563878" cy="56153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DCEC30E-2827-EB81-E71F-A5AF2B402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srgbClr val="A5A5A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333" y="3901091"/>
              <a:ext cx="404051" cy="40405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5811A79-432E-5F57-47D1-3881FDC6BE3F}"/>
              </a:ext>
            </a:extLst>
          </p:cNvPr>
          <p:cNvGrpSpPr/>
          <p:nvPr/>
        </p:nvGrpSpPr>
        <p:grpSpPr>
          <a:xfrm>
            <a:off x="7620520" y="3893379"/>
            <a:ext cx="563878" cy="561532"/>
            <a:chOff x="1024560" y="3811820"/>
            <a:chExt cx="563878" cy="56153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08D008D-198B-B743-9BFF-0C8A3C9DE542}"/>
                </a:ext>
              </a:extLst>
            </p:cNvPr>
            <p:cNvSpPr/>
            <p:nvPr/>
          </p:nvSpPr>
          <p:spPr>
            <a:xfrm>
              <a:off x="1024560" y="3811820"/>
              <a:ext cx="563878" cy="56153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BBEF84A-C190-49E0-A8D1-94FD1F341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srgbClr val="A5A5A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333" y="3901091"/>
              <a:ext cx="404051" cy="404051"/>
            </a:xfrm>
            <a:prstGeom prst="rect">
              <a:avLst/>
            </a:prstGeom>
          </p:spPr>
        </p:pic>
      </p:grpSp>
      <p:cxnSp>
        <p:nvCxnSpPr>
          <p:cNvPr id="9" name="Elbow Connector 14">
            <a:extLst>
              <a:ext uri="{FF2B5EF4-FFF2-40B4-BE49-F238E27FC236}">
                <a16:creationId xmlns:a16="http://schemas.microsoft.com/office/drawing/2014/main" id="{B6FB1467-BE31-8026-753B-919CA54D7D57}"/>
              </a:ext>
            </a:extLst>
          </p:cNvPr>
          <p:cNvCxnSpPr>
            <a:cxnSpLocks/>
          </p:cNvCxnSpPr>
          <p:nvPr/>
        </p:nvCxnSpPr>
        <p:spPr>
          <a:xfrm>
            <a:off x="9896233" y="6563608"/>
            <a:ext cx="381881" cy="1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808080"/>
            </a:solidFill>
            <a:prstDash val="sysDash"/>
            <a:miter lim="800000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51138F-7D82-6A86-16AB-3FE47C4A1E12}"/>
              </a:ext>
            </a:extLst>
          </p:cNvPr>
          <p:cNvSpPr txBox="1"/>
          <p:nvPr/>
        </p:nvSpPr>
        <p:spPr>
          <a:xfrm>
            <a:off x="10236200" y="6425109"/>
            <a:ext cx="1071858" cy="27699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 Flow</a:t>
            </a:r>
            <a:endParaRPr kumimoji="0" lang="en-IN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3D551C-F2A2-E898-8687-7FAD12C9A6E7}"/>
              </a:ext>
            </a:extLst>
          </p:cNvPr>
          <p:cNvSpPr txBox="1"/>
          <p:nvPr/>
        </p:nvSpPr>
        <p:spPr>
          <a:xfrm>
            <a:off x="609600" y="6332969"/>
            <a:ext cx="6207797" cy="33855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^Limits via Insurance arrangement.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Intimation of assignment to the participants</a:t>
            </a:r>
            <a:endParaRPr kumimoji="0" lang="en-IN" sz="800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4EE839-D77E-4BB5-8A29-7F7C5BD134EB}"/>
              </a:ext>
            </a:extLst>
          </p:cNvPr>
          <p:cNvSpPr txBox="1"/>
          <p:nvPr/>
        </p:nvSpPr>
        <p:spPr>
          <a:xfrm>
            <a:off x="5382440" y="1750247"/>
            <a:ext cx="320040" cy="2596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IN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8A0755-2DE9-187C-2178-223C95B561B2}"/>
              </a:ext>
            </a:extLst>
          </p:cNvPr>
          <p:cNvSpPr txBox="1"/>
          <p:nvPr/>
        </p:nvSpPr>
        <p:spPr>
          <a:xfrm>
            <a:off x="4466818" y="4927160"/>
            <a:ext cx="320040" cy="2596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IN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C041DB-51F9-729E-F37C-776DAE7EE94E}"/>
              </a:ext>
            </a:extLst>
          </p:cNvPr>
          <p:cNvSpPr txBox="1"/>
          <p:nvPr/>
        </p:nvSpPr>
        <p:spPr>
          <a:xfrm>
            <a:off x="2582690" y="4148119"/>
            <a:ext cx="320040" cy="2596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endParaRPr kumimoji="0" lang="en-IN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495BEF-BF5B-56B0-600D-9A74A99DBA6F}"/>
              </a:ext>
            </a:extLst>
          </p:cNvPr>
          <p:cNvSpPr txBox="1"/>
          <p:nvPr/>
        </p:nvSpPr>
        <p:spPr>
          <a:xfrm>
            <a:off x="9075659" y="4364111"/>
            <a:ext cx="320040" cy="2596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IN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835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7" grpId="0" animBg="1"/>
      <p:bldP spid="38" grpId="0" animBg="1"/>
      <p:bldP spid="40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1E832-CA8E-BDBC-02A0-50480D0A5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75">
            <a:extLst>
              <a:ext uri="{FF2B5EF4-FFF2-40B4-BE49-F238E27FC236}">
                <a16:creationId xmlns:a16="http://schemas.microsoft.com/office/drawing/2014/main" id="{9F389EA3-8631-B8B4-CB13-21FEAC0D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65405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2"/>
                </a:solidFill>
              </a:rPr>
              <a:t>ITFS: </a:t>
            </a:r>
            <a:r>
              <a:rPr lang="en-IN" dirty="0"/>
              <a:t>Transaction structure 2 (Imports into India)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1" name="Graphic 10" descr="Factory with solid fill">
            <a:extLst>
              <a:ext uri="{FF2B5EF4-FFF2-40B4-BE49-F238E27FC236}">
                <a16:creationId xmlns:a16="http://schemas.microsoft.com/office/drawing/2014/main" id="{A3F0F98D-60AD-A117-1A0B-EBAA4EA58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64315" y="2297959"/>
            <a:ext cx="593330" cy="59333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675240D-ED3B-FCAA-04E8-A83AE098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5575" y="6267450"/>
            <a:ext cx="59372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023FA-3646-4987-8706-764E0325BFF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DD6637-262C-66AD-6EC8-6633DE7CC1A6}"/>
              </a:ext>
            </a:extLst>
          </p:cNvPr>
          <p:cNvGrpSpPr/>
          <p:nvPr/>
        </p:nvGrpSpPr>
        <p:grpSpPr>
          <a:xfrm>
            <a:off x="2018266" y="1344752"/>
            <a:ext cx="1223892" cy="1095598"/>
            <a:chOff x="830195" y="1685702"/>
            <a:chExt cx="1176405" cy="1095598"/>
          </a:xfrm>
        </p:grpSpPr>
        <p:sp>
          <p:nvSpPr>
            <p:cNvPr id="12" name="Rounded Rectangle 29">
              <a:extLst>
                <a:ext uri="{FF2B5EF4-FFF2-40B4-BE49-F238E27FC236}">
                  <a16:creationId xmlns:a16="http://schemas.microsoft.com/office/drawing/2014/main" id="{45AAEAB6-2559-2249-FECC-C438EED90748}"/>
                </a:ext>
              </a:extLst>
            </p:cNvPr>
            <p:cNvSpPr/>
            <p:nvPr/>
          </p:nvSpPr>
          <p:spPr>
            <a:xfrm>
              <a:off x="830195" y="1685702"/>
              <a:ext cx="1176405" cy="1095598"/>
            </a:xfrm>
            <a:prstGeom prst="roundRect">
              <a:avLst>
                <a:gd name="adj" fmla="val 11103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78BAF4-EA7D-7B3D-4BC7-E72B70A1CB77}"/>
                </a:ext>
              </a:extLst>
            </p:cNvPr>
            <p:cNvSpPr txBox="1"/>
            <p:nvPr/>
          </p:nvSpPr>
          <p:spPr>
            <a:xfrm>
              <a:off x="840851" y="2519796"/>
              <a:ext cx="1112462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 dirty="0">
                  <a:solidFill>
                    <a:prstClr val="black"/>
                  </a:solidFill>
                  <a:latin typeface="Calibri"/>
                </a:rPr>
                <a:t>Overseas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Corporate</a:t>
              </a:r>
              <a:endParaRPr kumimoji="0" lang="en-IN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Can 43">
              <a:extLst>
                <a:ext uri="{FF2B5EF4-FFF2-40B4-BE49-F238E27FC236}">
                  <a16:creationId xmlns:a16="http://schemas.microsoft.com/office/drawing/2014/main" id="{3B69A35A-3B72-6BB4-EF25-F42DA3F161B3}"/>
                </a:ext>
              </a:extLst>
            </p:cNvPr>
            <p:cNvSpPr/>
            <p:nvPr/>
          </p:nvSpPr>
          <p:spPr>
            <a:xfrm>
              <a:off x="909921" y="2399386"/>
              <a:ext cx="987220" cy="111147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39">
              <a:extLst>
                <a:ext uri="{FF2B5EF4-FFF2-40B4-BE49-F238E27FC236}">
                  <a16:creationId xmlns:a16="http://schemas.microsoft.com/office/drawing/2014/main" id="{28796CD7-16B1-6FCE-ECE7-F9F5BC0354D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28809" y="1857376"/>
              <a:ext cx="595216" cy="572142"/>
            </a:xfrm>
            <a:custGeom>
              <a:avLst/>
              <a:gdLst>
                <a:gd name="T0" fmla="*/ 2147483647 w 5664"/>
                <a:gd name="T1" fmla="*/ 2147483647 h 4763"/>
                <a:gd name="T2" fmla="*/ 2147483647 w 5664"/>
                <a:gd name="T3" fmla="*/ 2147483647 h 4763"/>
                <a:gd name="T4" fmla="*/ 2147483647 w 5664"/>
                <a:gd name="T5" fmla="*/ 2147483647 h 4763"/>
                <a:gd name="T6" fmla="*/ 2147483647 w 5664"/>
                <a:gd name="T7" fmla="*/ 2147483647 h 4763"/>
                <a:gd name="T8" fmla="*/ 2147483647 w 5664"/>
                <a:gd name="T9" fmla="*/ 2147483647 h 4763"/>
                <a:gd name="T10" fmla="*/ 2147483647 w 5664"/>
                <a:gd name="T11" fmla="*/ 2147483647 h 4763"/>
                <a:gd name="T12" fmla="*/ 2147483647 w 5664"/>
                <a:gd name="T13" fmla="*/ 2147483647 h 4763"/>
                <a:gd name="T14" fmla="*/ 2147483647 w 5664"/>
                <a:gd name="T15" fmla="*/ 2147483647 h 4763"/>
                <a:gd name="T16" fmla="*/ 2147483647 w 5664"/>
                <a:gd name="T17" fmla="*/ 2147483647 h 4763"/>
                <a:gd name="T18" fmla="*/ 2147483647 w 5664"/>
                <a:gd name="T19" fmla="*/ 2147483647 h 4763"/>
                <a:gd name="T20" fmla="*/ 2147483647 w 5664"/>
                <a:gd name="T21" fmla="*/ 2147483647 h 4763"/>
                <a:gd name="T22" fmla="*/ 2147483647 w 5664"/>
                <a:gd name="T23" fmla="*/ 2147483647 h 4763"/>
                <a:gd name="T24" fmla="*/ 2147483647 w 5664"/>
                <a:gd name="T25" fmla="*/ 2147483647 h 4763"/>
                <a:gd name="T26" fmla="*/ 2147483647 w 5664"/>
                <a:gd name="T27" fmla="*/ 2147483647 h 4763"/>
                <a:gd name="T28" fmla="*/ 2147483647 w 5664"/>
                <a:gd name="T29" fmla="*/ 2147483647 h 4763"/>
                <a:gd name="T30" fmla="*/ 2147483647 w 5664"/>
                <a:gd name="T31" fmla="*/ 2147483647 h 4763"/>
                <a:gd name="T32" fmla="*/ 2147483647 w 5664"/>
                <a:gd name="T33" fmla="*/ 2147483647 h 4763"/>
                <a:gd name="T34" fmla="*/ 2147483647 w 5664"/>
                <a:gd name="T35" fmla="*/ 2147483647 h 4763"/>
                <a:gd name="T36" fmla="*/ 2147483647 w 5664"/>
                <a:gd name="T37" fmla="*/ 2147483647 h 4763"/>
                <a:gd name="T38" fmla="*/ 2147483647 w 5664"/>
                <a:gd name="T39" fmla="*/ 0 h 4763"/>
                <a:gd name="T40" fmla="*/ 2147483647 w 5664"/>
                <a:gd name="T41" fmla="*/ 2147483647 h 4763"/>
                <a:gd name="T42" fmla="*/ 2147483647 w 5664"/>
                <a:gd name="T43" fmla="*/ 2147483647 h 4763"/>
                <a:gd name="T44" fmla="*/ 2147483647 w 5664"/>
                <a:gd name="T45" fmla="*/ 2147483647 h 4763"/>
                <a:gd name="T46" fmla="*/ 2147483647 w 5664"/>
                <a:gd name="T47" fmla="*/ 2147483647 h 4763"/>
                <a:gd name="T48" fmla="*/ 2147483647 w 5664"/>
                <a:gd name="T49" fmla="*/ 2147483647 h 4763"/>
                <a:gd name="T50" fmla="*/ 2147483647 w 5664"/>
                <a:gd name="T51" fmla="*/ 2147483647 h 4763"/>
                <a:gd name="T52" fmla="*/ 2147483647 w 5664"/>
                <a:gd name="T53" fmla="*/ 2147483647 h 4763"/>
                <a:gd name="T54" fmla="*/ 2147483647 w 5664"/>
                <a:gd name="T55" fmla="*/ 2147483647 h 4763"/>
                <a:gd name="T56" fmla="*/ 2147483647 w 5664"/>
                <a:gd name="T57" fmla="*/ 2147483647 h 4763"/>
                <a:gd name="T58" fmla="*/ 2147483647 w 5664"/>
                <a:gd name="T59" fmla="*/ 2147483647 h 4763"/>
                <a:gd name="T60" fmla="*/ 2147483647 w 5664"/>
                <a:gd name="T61" fmla="*/ 2147483647 h 4763"/>
                <a:gd name="T62" fmla="*/ 2147483647 w 5664"/>
                <a:gd name="T63" fmla="*/ 2147483647 h 4763"/>
                <a:gd name="T64" fmla="*/ 2147483647 w 5664"/>
                <a:gd name="T65" fmla="*/ 2147483647 h 4763"/>
                <a:gd name="T66" fmla="*/ 2147483647 w 5664"/>
                <a:gd name="T67" fmla="*/ 2147483647 h 4763"/>
                <a:gd name="T68" fmla="*/ 2147483647 w 5664"/>
                <a:gd name="T69" fmla="*/ 2147483647 h 4763"/>
                <a:gd name="T70" fmla="*/ 2147483647 w 5664"/>
                <a:gd name="T71" fmla="*/ 2147483647 h 4763"/>
                <a:gd name="T72" fmla="*/ 2147483647 w 5664"/>
                <a:gd name="T73" fmla="*/ 2147483647 h 4763"/>
                <a:gd name="T74" fmla="*/ 2147483647 w 5664"/>
                <a:gd name="T75" fmla="*/ 2147483647 h 4763"/>
                <a:gd name="T76" fmla="*/ 2147483647 w 5664"/>
                <a:gd name="T77" fmla="*/ 2147483647 h 4763"/>
                <a:gd name="T78" fmla="*/ 2147483647 w 5664"/>
                <a:gd name="T79" fmla="*/ 2147483647 h 4763"/>
                <a:gd name="T80" fmla="*/ 2147483647 w 5664"/>
                <a:gd name="T81" fmla="*/ 2147483647 h 4763"/>
                <a:gd name="T82" fmla="*/ 2147483647 w 5664"/>
                <a:gd name="T83" fmla="*/ 2147483647 h 4763"/>
                <a:gd name="T84" fmla="*/ 2147483647 w 5664"/>
                <a:gd name="T85" fmla="*/ 2147483647 h 4763"/>
                <a:gd name="T86" fmla="*/ 2147483647 w 5664"/>
                <a:gd name="T87" fmla="*/ 2147483647 h 4763"/>
                <a:gd name="T88" fmla="*/ 2147483647 w 5664"/>
                <a:gd name="T89" fmla="*/ 2147483647 h 4763"/>
                <a:gd name="T90" fmla="*/ 2147483647 w 5664"/>
                <a:gd name="T91" fmla="*/ 2147483647 h 4763"/>
                <a:gd name="T92" fmla="*/ 2147483647 w 5664"/>
                <a:gd name="T93" fmla="*/ 2147483647 h 4763"/>
                <a:gd name="T94" fmla="*/ 2147483647 w 5664"/>
                <a:gd name="T95" fmla="*/ 2147483647 h 4763"/>
                <a:gd name="T96" fmla="*/ 2147483647 w 5664"/>
                <a:gd name="T97" fmla="*/ 2147483647 h 4763"/>
                <a:gd name="T98" fmla="*/ 2147483647 w 5664"/>
                <a:gd name="T99" fmla="*/ 2147483647 h 4763"/>
                <a:gd name="T100" fmla="*/ 2147483647 w 5664"/>
                <a:gd name="T101" fmla="*/ 2147483647 h 4763"/>
                <a:gd name="T102" fmla="*/ 2147483647 w 5664"/>
                <a:gd name="T103" fmla="*/ 2147483647 h 4763"/>
                <a:gd name="T104" fmla="*/ 2147483647 w 5664"/>
                <a:gd name="T105" fmla="*/ 2147483647 h 4763"/>
                <a:gd name="T106" fmla="*/ 2147483647 w 5664"/>
                <a:gd name="T107" fmla="*/ 2147483647 h 4763"/>
                <a:gd name="T108" fmla="*/ 2147483647 w 5664"/>
                <a:gd name="T109" fmla="*/ 2147483647 h 4763"/>
                <a:gd name="T110" fmla="*/ 2147483647 w 5664"/>
                <a:gd name="T111" fmla="*/ 2147483647 h 4763"/>
                <a:gd name="T112" fmla="*/ 2147483647 w 5664"/>
                <a:gd name="T113" fmla="*/ 2147483647 h 4763"/>
                <a:gd name="T114" fmla="*/ 2147483647 w 5664"/>
                <a:gd name="T115" fmla="*/ 2147483647 h 4763"/>
                <a:gd name="T116" fmla="*/ 2147483647 w 5664"/>
                <a:gd name="T117" fmla="*/ 2147483647 h 4763"/>
                <a:gd name="T118" fmla="*/ 2147483647 w 5664"/>
                <a:gd name="T119" fmla="*/ 2147483647 h 4763"/>
                <a:gd name="T120" fmla="*/ 2147483647 w 5664"/>
                <a:gd name="T121" fmla="*/ 2147483647 h 4763"/>
                <a:gd name="T122" fmla="*/ 2147483647 w 5664"/>
                <a:gd name="T123" fmla="*/ 2147483647 h 4763"/>
                <a:gd name="T124" fmla="*/ 2147483647 w 5664"/>
                <a:gd name="T125" fmla="*/ 2147483647 h 4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664"/>
                <a:gd name="T190" fmla="*/ 0 h 4763"/>
                <a:gd name="T191" fmla="*/ 5664 w 5664"/>
                <a:gd name="T192" fmla="*/ 4763 h 47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664" h="4763">
                  <a:moveTo>
                    <a:pt x="4896" y="2766"/>
                  </a:moveTo>
                  <a:lnTo>
                    <a:pt x="4896" y="3178"/>
                  </a:lnTo>
                  <a:lnTo>
                    <a:pt x="4660" y="3178"/>
                  </a:lnTo>
                  <a:lnTo>
                    <a:pt x="4660" y="2766"/>
                  </a:lnTo>
                  <a:lnTo>
                    <a:pt x="4896" y="2766"/>
                  </a:lnTo>
                  <a:close/>
                  <a:moveTo>
                    <a:pt x="4660" y="3821"/>
                  </a:moveTo>
                  <a:lnTo>
                    <a:pt x="4660" y="4234"/>
                  </a:lnTo>
                  <a:lnTo>
                    <a:pt x="4896" y="4234"/>
                  </a:lnTo>
                  <a:lnTo>
                    <a:pt x="4896" y="3821"/>
                  </a:lnTo>
                  <a:lnTo>
                    <a:pt x="4660" y="3821"/>
                  </a:lnTo>
                  <a:close/>
                  <a:moveTo>
                    <a:pt x="4421" y="3821"/>
                  </a:moveTo>
                  <a:lnTo>
                    <a:pt x="4421" y="4234"/>
                  </a:lnTo>
                  <a:lnTo>
                    <a:pt x="4185" y="4234"/>
                  </a:lnTo>
                  <a:lnTo>
                    <a:pt x="4185" y="3821"/>
                  </a:lnTo>
                  <a:lnTo>
                    <a:pt x="4421" y="3821"/>
                  </a:lnTo>
                  <a:close/>
                  <a:moveTo>
                    <a:pt x="3889" y="3821"/>
                  </a:moveTo>
                  <a:lnTo>
                    <a:pt x="3889" y="4234"/>
                  </a:lnTo>
                  <a:lnTo>
                    <a:pt x="3653" y="4234"/>
                  </a:lnTo>
                  <a:lnTo>
                    <a:pt x="3653" y="3821"/>
                  </a:lnTo>
                  <a:lnTo>
                    <a:pt x="3889" y="3821"/>
                  </a:lnTo>
                  <a:close/>
                  <a:moveTo>
                    <a:pt x="3357" y="3821"/>
                  </a:moveTo>
                  <a:lnTo>
                    <a:pt x="3357" y="4234"/>
                  </a:lnTo>
                  <a:lnTo>
                    <a:pt x="3121" y="4234"/>
                  </a:lnTo>
                  <a:lnTo>
                    <a:pt x="3121" y="3821"/>
                  </a:lnTo>
                  <a:lnTo>
                    <a:pt x="3357" y="3821"/>
                  </a:lnTo>
                  <a:close/>
                  <a:moveTo>
                    <a:pt x="2825" y="3821"/>
                  </a:moveTo>
                  <a:lnTo>
                    <a:pt x="2825" y="4234"/>
                  </a:lnTo>
                  <a:lnTo>
                    <a:pt x="2589" y="4234"/>
                  </a:lnTo>
                  <a:lnTo>
                    <a:pt x="2589" y="3821"/>
                  </a:lnTo>
                  <a:lnTo>
                    <a:pt x="2825" y="3821"/>
                  </a:lnTo>
                  <a:close/>
                  <a:moveTo>
                    <a:pt x="2292" y="3821"/>
                  </a:moveTo>
                  <a:lnTo>
                    <a:pt x="2292" y="4234"/>
                  </a:lnTo>
                  <a:lnTo>
                    <a:pt x="2057" y="4234"/>
                  </a:lnTo>
                  <a:lnTo>
                    <a:pt x="2057" y="3821"/>
                  </a:lnTo>
                  <a:lnTo>
                    <a:pt x="2292" y="3821"/>
                  </a:lnTo>
                  <a:close/>
                  <a:moveTo>
                    <a:pt x="1760" y="3821"/>
                  </a:moveTo>
                  <a:lnTo>
                    <a:pt x="1760" y="4234"/>
                  </a:lnTo>
                  <a:lnTo>
                    <a:pt x="1524" y="4234"/>
                  </a:lnTo>
                  <a:lnTo>
                    <a:pt x="1524" y="3821"/>
                  </a:lnTo>
                  <a:lnTo>
                    <a:pt x="1760" y="3821"/>
                  </a:lnTo>
                  <a:close/>
                  <a:moveTo>
                    <a:pt x="4421" y="2766"/>
                  </a:moveTo>
                  <a:lnTo>
                    <a:pt x="4421" y="3178"/>
                  </a:lnTo>
                  <a:lnTo>
                    <a:pt x="4185" y="3178"/>
                  </a:lnTo>
                  <a:lnTo>
                    <a:pt x="4185" y="2766"/>
                  </a:lnTo>
                  <a:lnTo>
                    <a:pt x="4421" y="2766"/>
                  </a:lnTo>
                  <a:close/>
                  <a:moveTo>
                    <a:pt x="706" y="753"/>
                  </a:moveTo>
                  <a:lnTo>
                    <a:pt x="1228" y="753"/>
                  </a:lnTo>
                  <a:lnTo>
                    <a:pt x="1253" y="778"/>
                  </a:lnTo>
                  <a:lnTo>
                    <a:pt x="1281" y="803"/>
                  </a:lnTo>
                  <a:lnTo>
                    <a:pt x="1312" y="826"/>
                  </a:lnTo>
                  <a:lnTo>
                    <a:pt x="1344" y="848"/>
                  </a:lnTo>
                  <a:lnTo>
                    <a:pt x="1380" y="867"/>
                  </a:lnTo>
                  <a:lnTo>
                    <a:pt x="1418" y="886"/>
                  </a:lnTo>
                  <a:lnTo>
                    <a:pt x="1458" y="902"/>
                  </a:lnTo>
                  <a:lnTo>
                    <a:pt x="1498" y="917"/>
                  </a:lnTo>
                  <a:lnTo>
                    <a:pt x="1542" y="932"/>
                  </a:lnTo>
                  <a:lnTo>
                    <a:pt x="1586" y="943"/>
                  </a:lnTo>
                  <a:lnTo>
                    <a:pt x="1632" y="954"/>
                  </a:lnTo>
                  <a:lnTo>
                    <a:pt x="1679" y="963"/>
                  </a:lnTo>
                  <a:lnTo>
                    <a:pt x="1726" y="969"/>
                  </a:lnTo>
                  <a:lnTo>
                    <a:pt x="1776" y="973"/>
                  </a:lnTo>
                  <a:lnTo>
                    <a:pt x="1827" y="976"/>
                  </a:lnTo>
                  <a:lnTo>
                    <a:pt x="1877" y="977"/>
                  </a:lnTo>
                  <a:lnTo>
                    <a:pt x="1934" y="976"/>
                  </a:lnTo>
                  <a:lnTo>
                    <a:pt x="1990" y="973"/>
                  </a:lnTo>
                  <a:lnTo>
                    <a:pt x="2045" y="966"/>
                  </a:lnTo>
                  <a:lnTo>
                    <a:pt x="2099" y="958"/>
                  </a:lnTo>
                  <a:lnTo>
                    <a:pt x="2102" y="979"/>
                  </a:lnTo>
                  <a:lnTo>
                    <a:pt x="2107" y="999"/>
                  </a:lnTo>
                  <a:lnTo>
                    <a:pt x="2113" y="1020"/>
                  </a:lnTo>
                  <a:lnTo>
                    <a:pt x="2120" y="1039"/>
                  </a:lnTo>
                  <a:lnTo>
                    <a:pt x="2127" y="1060"/>
                  </a:lnTo>
                  <a:lnTo>
                    <a:pt x="2136" y="1078"/>
                  </a:lnTo>
                  <a:lnTo>
                    <a:pt x="2146" y="1097"/>
                  </a:lnTo>
                  <a:lnTo>
                    <a:pt x="2158" y="1114"/>
                  </a:lnTo>
                  <a:lnTo>
                    <a:pt x="2170" y="1132"/>
                  </a:lnTo>
                  <a:lnTo>
                    <a:pt x="2183" y="1148"/>
                  </a:lnTo>
                  <a:lnTo>
                    <a:pt x="2198" y="1165"/>
                  </a:lnTo>
                  <a:lnTo>
                    <a:pt x="2213" y="1179"/>
                  </a:lnTo>
                  <a:lnTo>
                    <a:pt x="2229" y="1196"/>
                  </a:lnTo>
                  <a:lnTo>
                    <a:pt x="2245" y="1209"/>
                  </a:lnTo>
                  <a:lnTo>
                    <a:pt x="2263" y="1224"/>
                  </a:lnTo>
                  <a:lnTo>
                    <a:pt x="2281" y="1237"/>
                  </a:lnTo>
                  <a:lnTo>
                    <a:pt x="2300" y="1249"/>
                  </a:lnTo>
                  <a:lnTo>
                    <a:pt x="2319" y="1260"/>
                  </a:lnTo>
                  <a:lnTo>
                    <a:pt x="2338" y="1271"/>
                  </a:lnTo>
                  <a:lnTo>
                    <a:pt x="2359" y="1281"/>
                  </a:lnTo>
                  <a:lnTo>
                    <a:pt x="2381" y="1291"/>
                  </a:lnTo>
                  <a:lnTo>
                    <a:pt x="2403" y="1300"/>
                  </a:lnTo>
                  <a:lnTo>
                    <a:pt x="2425" y="1308"/>
                  </a:lnTo>
                  <a:lnTo>
                    <a:pt x="2447" y="1315"/>
                  </a:lnTo>
                  <a:lnTo>
                    <a:pt x="2471" y="1322"/>
                  </a:lnTo>
                  <a:lnTo>
                    <a:pt x="2494" y="1328"/>
                  </a:lnTo>
                  <a:lnTo>
                    <a:pt x="2518" y="1333"/>
                  </a:lnTo>
                  <a:lnTo>
                    <a:pt x="2542" y="1337"/>
                  </a:lnTo>
                  <a:lnTo>
                    <a:pt x="2567" y="1340"/>
                  </a:lnTo>
                  <a:lnTo>
                    <a:pt x="2592" y="1341"/>
                  </a:lnTo>
                  <a:lnTo>
                    <a:pt x="2617" y="1343"/>
                  </a:lnTo>
                  <a:lnTo>
                    <a:pt x="2642" y="1343"/>
                  </a:lnTo>
                  <a:lnTo>
                    <a:pt x="2688" y="1343"/>
                  </a:lnTo>
                  <a:lnTo>
                    <a:pt x="2733" y="1339"/>
                  </a:lnTo>
                  <a:lnTo>
                    <a:pt x="2777" y="1333"/>
                  </a:lnTo>
                  <a:lnTo>
                    <a:pt x="2819" y="1325"/>
                  </a:lnTo>
                  <a:lnTo>
                    <a:pt x="2860" y="1313"/>
                  </a:lnTo>
                  <a:lnTo>
                    <a:pt x="2898" y="1302"/>
                  </a:lnTo>
                  <a:lnTo>
                    <a:pt x="2937" y="1285"/>
                  </a:lnTo>
                  <a:lnTo>
                    <a:pt x="2972" y="1268"/>
                  </a:lnTo>
                  <a:lnTo>
                    <a:pt x="3007" y="1247"/>
                  </a:lnTo>
                  <a:lnTo>
                    <a:pt x="3040" y="1225"/>
                  </a:lnTo>
                  <a:lnTo>
                    <a:pt x="3072" y="1200"/>
                  </a:lnTo>
                  <a:lnTo>
                    <a:pt x="3102" y="1172"/>
                  </a:lnTo>
                  <a:lnTo>
                    <a:pt x="3130" y="1142"/>
                  </a:lnTo>
                  <a:lnTo>
                    <a:pt x="3158" y="1110"/>
                  </a:lnTo>
                  <a:lnTo>
                    <a:pt x="3184" y="1075"/>
                  </a:lnTo>
                  <a:lnTo>
                    <a:pt x="3208" y="1038"/>
                  </a:lnTo>
                  <a:lnTo>
                    <a:pt x="3264" y="1032"/>
                  </a:lnTo>
                  <a:lnTo>
                    <a:pt x="3320" y="1025"/>
                  </a:lnTo>
                  <a:lnTo>
                    <a:pt x="3373" y="1016"/>
                  </a:lnTo>
                  <a:lnTo>
                    <a:pt x="3426" y="1002"/>
                  </a:lnTo>
                  <a:lnTo>
                    <a:pt x="3476" y="988"/>
                  </a:lnTo>
                  <a:lnTo>
                    <a:pt x="3525" y="971"/>
                  </a:lnTo>
                  <a:lnTo>
                    <a:pt x="3571" y="952"/>
                  </a:lnTo>
                  <a:lnTo>
                    <a:pt x="3613" y="930"/>
                  </a:lnTo>
                  <a:lnTo>
                    <a:pt x="3633" y="920"/>
                  </a:lnTo>
                  <a:lnTo>
                    <a:pt x="3652" y="908"/>
                  </a:lnTo>
                  <a:lnTo>
                    <a:pt x="3669" y="895"/>
                  </a:lnTo>
                  <a:lnTo>
                    <a:pt x="3687" y="882"/>
                  </a:lnTo>
                  <a:lnTo>
                    <a:pt x="3703" y="868"/>
                  </a:lnTo>
                  <a:lnTo>
                    <a:pt x="3718" y="854"/>
                  </a:lnTo>
                  <a:lnTo>
                    <a:pt x="3731" y="839"/>
                  </a:lnTo>
                  <a:lnTo>
                    <a:pt x="3743" y="824"/>
                  </a:lnTo>
                  <a:lnTo>
                    <a:pt x="3755" y="808"/>
                  </a:lnTo>
                  <a:lnTo>
                    <a:pt x="3764" y="792"/>
                  </a:lnTo>
                  <a:lnTo>
                    <a:pt x="3773" y="775"/>
                  </a:lnTo>
                  <a:lnTo>
                    <a:pt x="3780" y="758"/>
                  </a:lnTo>
                  <a:lnTo>
                    <a:pt x="3786" y="740"/>
                  </a:lnTo>
                  <a:lnTo>
                    <a:pt x="3789" y="722"/>
                  </a:lnTo>
                  <a:lnTo>
                    <a:pt x="3792" y="703"/>
                  </a:lnTo>
                  <a:lnTo>
                    <a:pt x="3793" y="685"/>
                  </a:lnTo>
                  <a:lnTo>
                    <a:pt x="3792" y="663"/>
                  </a:lnTo>
                  <a:lnTo>
                    <a:pt x="3789" y="643"/>
                  </a:lnTo>
                  <a:lnTo>
                    <a:pt x="3784" y="624"/>
                  </a:lnTo>
                  <a:lnTo>
                    <a:pt x="3777" y="604"/>
                  </a:lnTo>
                  <a:lnTo>
                    <a:pt x="3770" y="585"/>
                  </a:lnTo>
                  <a:lnTo>
                    <a:pt x="3759" y="568"/>
                  </a:lnTo>
                  <a:lnTo>
                    <a:pt x="3747" y="550"/>
                  </a:lnTo>
                  <a:lnTo>
                    <a:pt x="3734" y="534"/>
                  </a:lnTo>
                  <a:lnTo>
                    <a:pt x="3719" y="517"/>
                  </a:lnTo>
                  <a:lnTo>
                    <a:pt x="3703" y="501"/>
                  </a:lnTo>
                  <a:lnTo>
                    <a:pt x="3686" y="486"/>
                  </a:lnTo>
                  <a:lnTo>
                    <a:pt x="3666" y="473"/>
                  </a:lnTo>
                  <a:lnTo>
                    <a:pt x="3647" y="458"/>
                  </a:lnTo>
                  <a:lnTo>
                    <a:pt x="3625" y="445"/>
                  </a:lnTo>
                  <a:lnTo>
                    <a:pt x="3603" y="433"/>
                  </a:lnTo>
                  <a:lnTo>
                    <a:pt x="3579" y="422"/>
                  </a:lnTo>
                  <a:lnTo>
                    <a:pt x="3556" y="411"/>
                  </a:lnTo>
                  <a:lnTo>
                    <a:pt x="3531" y="401"/>
                  </a:lnTo>
                  <a:lnTo>
                    <a:pt x="3504" y="391"/>
                  </a:lnTo>
                  <a:lnTo>
                    <a:pt x="3478" y="382"/>
                  </a:lnTo>
                  <a:lnTo>
                    <a:pt x="3422" y="366"/>
                  </a:lnTo>
                  <a:lnTo>
                    <a:pt x="3364" y="352"/>
                  </a:lnTo>
                  <a:lnTo>
                    <a:pt x="3305" y="342"/>
                  </a:lnTo>
                  <a:lnTo>
                    <a:pt x="3245" y="335"/>
                  </a:lnTo>
                  <a:lnTo>
                    <a:pt x="3183" y="330"/>
                  </a:lnTo>
                  <a:lnTo>
                    <a:pt x="3121" y="329"/>
                  </a:lnTo>
                  <a:lnTo>
                    <a:pt x="3053" y="330"/>
                  </a:lnTo>
                  <a:lnTo>
                    <a:pt x="2987" y="336"/>
                  </a:lnTo>
                  <a:lnTo>
                    <a:pt x="2923" y="343"/>
                  </a:lnTo>
                  <a:lnTo>
                    <a:pt x="2863" y="355"/>
                  </a:lnTo>
                  <a:lnTo>
                    <a:pt x="2857" y="336"/>
                  </a:lnTo>
                  <a:lnTo>
                    <a:pt x="2851" y="317"/>
                  </a:lnTo>
                  <a:lnTo>
                    <a:pt x="2844" y="298"/>
                  </a:lnTo>
                  <a:lnTo>
                    <a:pt x="2836" y="280"/>
                  </a:lnTo>
                  <a:lnTo>
                    <a:pt x="2828" y="261"/>
                  </a:lnTo>
                  <a:lnTo>
                    <a:pt x="2817" y="245"/>
                  </a:lnTo>
                  <a:lnTo>
                    <a:pt x="2807" y="227"/>
                  </a:lnTo>
                  <a:lnTo>
                    <a:pt x="2795" y="211"/>
                  </a:lnTo>
                  <a:lnTo>
                    <a:pt x="2782" y="195"/>
                  </a:lnTo>
                  <a:lnTo>
                    <a:pt x="2769" y="180"/>
                  </a:lnTo>
                  <a:lnTo>
                    <a:pt x="2754" y="165"/>
                  </a:lnTo>
                  <a:lnTo>
                    <a:pt x="2739" y="150"/>
                  </a:lnTo>
                  <a:lnTo>
                    <a:pt x="2723" y="137"/>
                  </a:lnTo>
                  <a:lnTo>
                    <a:pt x="2707" y="124"/>
                  </a:lnTo>
                  <a:lnTo>
                    <a:pt x="2673" y="99"/>
                  </a:lnTo>
                  <a:lnTo>
                    <a:pt x="2634" y="77"/>
                  </a:lnTo>
                  <a:lnTo>
                    <a:pt x="2595" y="57"/>
                  </a:lnTo>
                  <a:lnTo>
                    <a:pt x="2553" y="40"/>
                  </a:lnTo>
                  <a:lnTo>
                    <a:pt x="2511" y="27"/>
                  </a:lnTo>
                  <a:lnTo>
                    <a:pt x="2466" y="15"/>
                  </a:lnTo>
                  <a:lnTo>
                    <a:pt x="2419" y="7"/>
                  </a:lnTo>
                  <a:lnTo>
                    <a:pt x="2374" y="3"/>
                  </a:lnTo>
                  <a:lnTo>
                    <a:pt x="2325" y="0"/>
                  </a:lnTo>
                  <a:lnTo>
                    <a:pt x="2300" y="1"/>
                  </a:lnTo>
                  <a:lnTo>
                    <a:pt x="2275" y="3"/>
                  </a:lnTo>
                  <a:lnTo>
                    <a:pt x="2251" y="4"/>
                  </a:lnTo>
                  <a:lnTo>
                    <a:pt x="2226" y="7"/>
                  </a:lnTo>
                  <a:lnTo>
                    <a:pt x="2179" y="16"/>
                  </a:lnTo>
                  <a:lnTo>
                    <a:pt x="2133" y="28"/>
                  </a:lnTo>
                  <a:lnTo>
                    <a:pt x="2089" y="43"/>
                  </a:lnTo>
                  <a:lnTo>
                    <a:pt x="2046" y="60"/>
                  </a:lnTo>
                  <a:lnTo>
                    <a:pt x="2006" y="81"/>
                  </a:lnTo>
                  <a:lnTo>
                    <a:pt x="1987" y="93"/>
                  </a:lnTo>
                  <a:lnTo>
                    <a:pt x="1970" y="105"/>
                  </a:lnTo>
                  <a:lnTo>
                    <a:pt x="1924" y="102"/>
                  </a:lnTo>
                  <a:lnTo>
                    <a:pt x="1877" y="102"/>
                  </a:lnTo>
                  <a:lnTo>
                    <a:pt x="1818" y="103"/>
                  </a:lnTo>
                  <a:lnTo>
                    <a:pt x="1760" y="108"/>
                  </a:lnTo>
                  <a:lnTo>
                    <a:pt x="1704" y="114"/>
                  </a:lnTo>
                  <a:lnTo>
                    <a:pt x="1648" y="122"/>
                  </a:lnTo>
                  <a:lnTo>
                    <a:pt x="1594" y="134"/>
                  </a:lnTo>
                  <a:lnTo>
                    <a:pt x="1541" y="147"/>
                  </a:lnTo>
                  <a:lnTo>
                    <a:pt x="1490" y="164"/>
                  </a:lnTo>
                  <a:lnTo>
                    <a:pt x="1443" y="183"/>
                  </a:lnTo>
                  <a:lnTo>
                    <a:pt x="1398" y="203"/>
                  </a:lnTo>
                  <a:lnTo>
                    <a:pt x="1355" y="227"/>
                  </a:lnTo>
                  <a:lnTo>
                    <a:pt x="1315" y="252"/>
                  </a:lnTo>
                  <a:lnTo>
                    <a:pt x="1296" y="265"/>
                  </a:lnTo>
                  <a:lnTo>
                    <a:pt x="1278" y="279"/>
                  </a:lnTo>
                  <a:lnTo>
                    <a:pt x="1260" y="292"/>
                  </a:lnTo>
                  <a:lnTo>
                    <a:pt x="1246" y="307"/>
                  </a:lnTo>
                  <a:lnTo>
                    <a:pt x="1230" y="323"/>
                  </a:lnTo>
                  <a:lnTo>
                    <a:pt x="1216" y="338"/>
                  </a:lnTo>
                  <a:lnTo>
                    <a:pt x="1203" y="354"/>
                  </a:lnTo>
                  <a:lnTo>
                    <a:pt x="1191" y="370"/>
                  </a:lnTo>
                  <a:lnTo>
                    <a:pt x="1179" y="388"/>
                  </a:lnTo>
                  <a:lnTo>
                    <a:pt x="1171" y="405"/>
                  </a:lnTo>
                  <a:lnTo>
                    <a:pt x="1151" y="405"/>
                  </a:lnTo>
                  <a:lnTo>
                    <a:pt x="1107" y="405"/>
                  </a:lnTo>
                  <a:lnTo>
                    <a:pt x="1063" y="410"/>
                  </a:lnTo>
                  <a:lnTo>
                    <a:pt x="1020" y="416"/>
                  </a:lnTo>
                  <a:lnTo>
                    <a:pt x="979" y="423"/>
                  </a:lnTo>
                  <a:lnTo>
                    <a:pt x="939" y="433"/>
                  </a:lnTo>
                  <a:lnTo>
                    <a:pt x="899" y="447"/>
                  </a:lnTo>
                  <a:lnTo>
                    <a:pt x="862" y="461"/>
                  </a:lnTo>
                  <a:lnTo>
                    <a:pt x="826" y="478"/>
                  </a:lnTo>
                  <a:lnTo>
                    <a:pt x="793" y="497"/>
                  </a:lnTo>
                  <a:lnTo>
                    <a:pt x="762" y="517"/>
                  </a:lnTo>
                  <a:lnTo>
                    <a:pt x="734" y="541"/>
                  </a:lnTo>
                  <a:lnTo>
                    <a:pt x="722" y="553"/>
                  </a:lnTo>
                  <a:lnTo>
                    <a:pt x="711" y="565"/>
                  </a:lnTo>
                  <a:lnTo>
                    <a:pt x="699" y="578"/>
                  </a:lnTo>
                  <a:lnTo>
                    <a:pt x="688" y="591"/>
                  </a:lnTo>
                  <a:lnTo>
                    <a:pt x="680" y="606"/>
                  </a:lnTo>
                  <a:lnTo>
                    <a:pt x="671" y="619"/>
                  </a:lnTo>
                  <a:lnTo>
                    <a:pt x="663" y="635"/>
                  </a:lnTo>
                  <a:lnTo>
                    <a:pt x="658" y="650"/>
                  </a:lnTo>
                  <a:lnTo>
                    <a:pt x="653" y="666"/>
                  </a:lnTo>
                  <a:lnTo>
                    <a:pt x="649" y="681"/>
                  </a:lnTo>
                  <a:lnTo>
                    <a:pt x="647" y="696"/>
                  </a:lnTo>
                  <a:lnTo>
                    <a:pt x="649" y="711"/>
                  </a:lnTo>
                  <a:lnTo>
                    <a:pt x="652" y="722"/>
                  </a:lnTo>
                  <a:lnTo>
                    <a:pt x="659" y="733"/>
                  </a:lnTo>
                  <a:lnTo>
                    <a:pt x="668" y="742"/>
                  </a:lnTo>
                  <a:lnTo>
                    <a:pt x="678" y="747"/>
                  </a:lnTo>
                  <a:lnTo>
                    <a:pt x="691" y="752"/>
                  </a:lnTo>
                  <a:lnTo>
                    <a:pt x="706" y="753"/>
                  </a:lnTo>
                  <a:close/>
                  <a:moveTo>
                    <a:pt x="1151" y="523"/>
                  </a:moveTo>
                  <a:lnTo>
                    <a:pt x="1151" y="523"/>
                  </a:lnTo>
                  <a:lnTo>
                    <a:pt x="1181" y="523"/>
                  </a:lnTo>
                  <a:lnTo>
                    <a:pt x="1199" y="523"/>
                  </a:lnTo>
                  <a:lnTo>
                    <a:pt x="1215" y="522"/>
                  </a:lnTo>
                  <a:lnTo>
                    <a:pt x="1230" y="517"/>
                  </a:lnTo>
                  <a:lnTo>
                    <a:pt x="1237" y="514"/>
                  </a:lnTo>
                  <a:lnTo>
                    <a:pt x="1244" y="512"/>
                  </a:lnTo>
                  <a:lnTo>
                    <a:pt x="1250" y="507"/>
                  </a:lnTo>
                  <a:lnTo>
                    <a:pt x="1255" y="501"/>
                  </a:lnTo>
                  <a:lnTo>
                    <a:pt x="1259" y="494"/>
                  </a:lnTo>
                  <a:lnTo>
                    <a:pt x="1263" y="485"/>
                  </a:lnTo>
                  <a:lnTo>
                    <a:pt x="1268" y="473"/>
                  </a:lnTo>
                  <a:lnTo>
                    <a:pt x="1275" y="460"/>
                  </a:lnTo>
                  <a:lnTo>
                    <a:pt x="1281" y="448"/>
                  </a:lnTo>
                  <a:lnTo>
                    <a:pt x="1290" y="435"/>
                  </a:lnTo>
                  <a:lnTo>
                    <a:pt x="1300" y="423"/>
                  </a:lnTo>
                  <a:lnTo>
                    <a:pt x="1311" y="410"/>
                  </a:lnTo>
                  <a:lnTo>
                    <a:pt x="1334" y="386"/>
                  </a:lnTo>
                  <a:lnTo>
                    <a:pt x="1361" y="364"/>
                  </a:lnTo>
                  <a:lnTo>
                    <a:pt x="1393" y="342"/>
                  </a:lnTo>
                  <a:lnTo>
                    <a:pt x="1427" y="321"/>
                  </a:lnTo>
                  <a:lnTo>
                    <a:pt x="1465" y="302"/>
                  </a:lnTo>
                  <a:lnTo>
                    <a:pt x="1508" y="283"/>
                  </a:lnTo>
                  <a:lnTo>
                    <a:pt x="1552" y="268"/>
                  </a:lnTo>
                  <a:lnTo>
                    <a:pt x="1600" y="254"/>
                  </a:lnTo>
                  <a:lnTo>
                    <a:pt x="1650" y="242"/>
                  </a:lnTo>
                  <a:lnTo>
                    <a:pt x="1703" y="233"/>
                  </a:lnTo>
                  <a:lnTo>
                    <a:pt x="1759" y="226"/>
                  </a:lnTo>
                  <a:lnTo>
                    <a:pt x="1816" y="221"/>
                  </a:lnTo>
                  <a:lnTo>
                    <a:pt x="1877" y="220"/>
                  </a:lnTo>
                  <a:lnTo>
                    <a:pt x="1930" y="221"/>
                  </a:lnTo>
                  <a:lnTo>
                    <a:pt x="1980" y="224"/>
                  </a:lnTo>
                  <a:lnTo>
                    <a:pt x="1990" y="224"/>
                  </a:lnTo>
                  <a:lnTo>
                    <a:pt x="2001" y="221"/>
                  </a:lnTo>
                  <a:lnTo>
                    <a:pt x="2014" y="217"/>
                  </a:lnTo>
                  <a:lnTo>
                    <a:pt x="2027" y="209"/>
                  </a:lnTo>
                  <a:lnTo>
                    <a:pt x="2058" y="193"/>
                  </a:lnTo>
                  <a:lnTo>
                    <a:pt x="2096" y="172"/>
                  </a:lnTo>
                  <a:lnTo>
                    <a:pt x="2117" y="162"/>
                  </a:lnTo>
                  <a:lnTo>
                    <a:pt x="2141" y="153"/>
                  </a:lnTo>
                  <a:lnTo>
                    <a:pt x="2166" y="144"/>
                  </a:lnTo>
                  <a:lnTo>
                    <a:pt x="2194" y="136"/>
                  </a:lnTo>
                  <a:lnTo>
                    <a:pt x="2223" y="128"/>
                  </a:lnTo>
                  <a:lnTo>
                    <a:pt x="2256" y="124"/>
                  </a:lnTo>
                  <a:lnTo>
                    <a:pt x="2289" y="119"/>
                  </a:lnTo>
                  <a:lnTo>
                    <a:pt x="2325" y="118"/>
                  </a:lnTo>
                  <a:lnTo>
                    <a:pt x="2369" y="119"/>
                  </a:lnTo>
                  <a:lnTo>
                    <a:pt x="2409" y="122"/>
                  </a:lnTo>
                  <a:lnTo>
                    <a:pt x="2447" y="128"/>
                  </a:lnTo>
                  <a:lnTo>
                    <a:pt x="2481" y="136"/>
                  </a:lnTo>
                  <a:lnTo>
                    <a:pt x="2512" y="144"/>
                  </a:lnTo>
                  <a:lnTo>
                    <a:pt x="2540" y="156"/>
                  </a:lnTo>
                  <a:lnTo>
                    <a:pt x="2565" y="168"/>
                  </a:lnTo>
                  <a:lnTo>
                    <a:pt x="2589" y="181"/>
                  </a:lnTo>
                  <a:lnTo>
                    <a:pt x="2609" y="196"/>
                  </a:lnTo>
                  <a:lnTo>
                    <a:pt x="2629" y="212"/>
                  </a:lnTo>
                  <a:lnTo>
                    <a:pt x="2645" y="228"/>
                  </a:lnTo>
                  <a:lnTo>
                    <a:pt x="2660" y="245"/>
                  </a:lnTo>
                  <a:lnTo>
                    <a:pt x="2673" y="262"/>
                  </a:lnTo>
                  <a:lnTo>
                    <a:pt x="2685" y="282"/>
                  </a:lnTo>
                  <a:lnTo>
                    <a:pt x="2696" y="299"/>
                  </a:lnTo>
                  <a:lnTo>
                    <a:pt x="2705" y="317"/>
                  </a:lnTo>
                  <a:lnTo>
                    <a:pt x="2721" y="352"/>
                  </a:lnTo>
                  <a:lnTo>
                    <a:pt x="2733" y="388"/>
                  </a:lnTo>
                  <a:lnTo>
                    <a:pt x="2745" y="419"/>
                  </a:lnTo>
                  <a:lnTo>
                    <a:pt x="2757" y="445"/>
                  </a:lnTo>
                  <a:lnTo>
                    <a:pt x="2763" y="457"/>
                  </a:lnTo>
                  <a:lnTo>
                    <a:pt x="2770" y="466"/>
                  </a:lnTo>
                  <a:lnTo>
                    <a:pt x="2777" y="475"/>
                  </a:lnTo>
                  <a:lnTo>
                    <a:pt x="2785" y="481"/>
                  </a:lnTo>
                  <a:lnTo>
                    <a:pt x="2794" y="485"/>
                  </a:lnTo>
                  <a:lnTo>
                    <a:pt x="2804" y="488"/>
                  </a:lnTo>
                  <a:lnTo>
                    <a:pt x="2816" y="488"/>
                  </a:lnTo>
                  <a:lnTo>
                    <a:pt x="2828" y="485"/>
                  </a:lnTo>
                  <a:lnTo>
                    <a:pt x="2860" y="476"/>
                  </a:lnTo>
                  <a:lnTo>
                    <a:pt x="2894" y="469"/>
                  </a:lnTo>
                  <a:lnTo>
                    <a:pt x="2929" y="463"/>
                  </a:lnTo>
                  <a:lnTo>
                    <a:pt x="2966" y="457"/>
                  </a:lnTo>
                  <a:lnTo>
                    <a:pt x="3003" y="453"/>
                  </a:lnTo>
                  <a:lnTo>
                    <a:pt x="3041" y="450"/>
                  </a:lnTo>
                  <a:lnTo>
                    <a:pt x="3081" y="448"/>
                  </a:lnTo>
                  <a:lnTo>
                    <a:pt x="3121" y="447"/>
                  </a:lnTo>
                  <a:lnTo>
                    <a:pt x="3184" y="448"/>
                  </a:lnTo>
                  <a:lnTo>
                    <a:pt x="3245" y="453"/>
                  </a:lnTo>
                  <a:lnTo>
                    <a:pt x="3302" y="460"/>
                  </a:lnTo>
                  <a:lnTo>
                    <a:pt x="3355" y="470"/>
                  </a:lnTo>
                  <a:lnTo>
                    <a:pt x="3404" y="482"/>
                  </a:lnTo>
                  <a:lnTo>
                    <a:pt x="3450" y="495"/>
                  </a:lnTo>
                  <a:lnTo>
                    <a:pt x="3491" y="512"/>
                  </a:lnTo>
                  <a:lnTo>
                    <a:pt x="3529" y="528"/>
                  </a:lnTo>
                  <a:lnTo>
                    <a:pt x="3562" y="545"/>
                  </a:lnTo>
                  <a:lnTo>
                    <a:pt x="3591" y="565"/>
                  </a:lnTo>
                  <a:lnTo>
                    <a:pt x="3616" y="585"/>
                  </a:lnTo>
                  <a:lnTo>
                    <a:pt x="3637" y="604"/>
                  </a:lnTo>
                  <a:lnTo>
                    <a:pt x="3646" y="615"/>
                  </a:lnTo>
                  <a:lnTo>
                    <a:pt x="3653" y="625"/>
                  </a:lnTo>
                  <a:lnTo>
                    <a:pt x="3661" y="635"/>
                  </a:lnTo>
                  <a:lnTo>
                    <a:pt x="3665" y="646"/>
                  </a:lnTo>
                  <a:lnTo>
                    <a:pt x="3669" y="656"/>
                  </a:lnTo>
                  <a:lnTo>
                    <a:pt x="3672" y="665"/>
                  </a:lnTo>
                  <a:lnTo>
                    <a:pt x="3674" y="675"/>
                  </a:lnTo>
                  <a:lnTo>
                    <a:pt x="3675" y="685"/>
                  </a:lnTo>
                  <a:lnTo>
                    <a:pt x="3674" y="694"/>
                  </a:lnTo>
                  <a:lnTo>
                    <a:pt x="3672" y="705"/>
                  </a:lnTo>
                  <a:lnTo>
                    <a:pt x="3669" y="713"/>
                  </a:lnTo>
                  <a:lnTo>
                    <a:pt x="3665" y="724"/>
                  </a:lnTo>
                  <a:lnTo>
                    <a:pt x="3661" y="734"/>
                  </a:lnTo>
                  <a:lnTo>
                    <a:pt x="3653" y="744"/>
                  </a:lnTo>
                  <a:lnTo>
                    <a:pt x="3646" y="755"/>
                  </a:lnTo>
                  <a:lnTo>
                    <a:pt x="3637" y="765"/>
                  </a:lnTo>
                  <a:lnTo>
                    <a:pt x="3616" y="784"/>
                  </a:lnTo>
                  <a:lnTo>
                    <a:pt x="3591" y="805"/>
                  </a:lnTo>
                  <a:lnTo>
                    <a:pt x="3562" y="824"/>
                  </a:lnTo>
                  <a:lnTo>
                    <a:pt x="3529" y="842"/>
                  </a:lnTo>
                  <a:lnTo>
                    <a:pt x="3491" y="858"/>
                  </a:lnTo>
                  <a:lnTo>
                    <a:pt x="3450" y="874"/>
                  </a:lnTo>
                  <a:lnTo>
                    <a:pt x="3404" y="887"/>
                  </a:lnTo>
                  <a:lnTo>
                    <a:pt x="3355" y="899"/>
                  </a:lnTo>
                  <a:lnTo>
                    <a:pt x="3302" y="910"/>
                  </a:lnTo>
                  <a:lnTo>
                    <a:pt x="3245" y="917"/>
                  </a:lnTo>
                  <a:lnTo>
                    <a:pt x="3184" y="921"/>
                  </a:lnTo>
                  <a:lnTo>
                    <a:pt x="3121" y="923"/>
                  </a:lnTo>
                  <a:lnTo>
                    <a:pt x="3103" y="957"/>
                  </a:lnTo>
                  <a:lnTo>
                    <a:pt x="3083" y="988"/>
                  </a:lnTo>
                  <a:lnTo>
                    <a:pt x="3061" y="1019"/>
                  </a:lnTo>
                  <a:lnTo>
                    <a:pt x="3038" y="1047"/>
                  </a:lnTo>
                  <a:lnTo>
                    <a:pt x="3013" y="1073"/>
                  </a:lnTo>
                  <a:lnTo>
                    <a:pt x="2987" y="1098"/>
                  </a:lnTo>
                  <a:lnTo>
                    <a:pt x="2959" y="1122"/>
                  </a:lnTo>
                  <a:lnTo>
                    <a:pt x="2929" y="1142"/>
                  </a:lnTo>
                  <a:lnTo>
                    <a:pt x="2898" y="1162"/>
                  </a:lnTo>
                  <a:lnTo>
                    <a:pt x="2866" y="1178"/>
                  </a:lnTo>
                  <a:lnTo>
                    <a:pt x="2832" y="1193"/>
                  </a:lnTo>
                  <a:lnTo>
                    <a:pt x="2797" y="1204"/>
                  </a:lnTo>
                  <a:lnTo>
                    <a:pt x="2760" y="1213"/>
                  </a:lnTo>
                  <a:lnTo>
                    <a:pt x="2721" y="1221"/>
                  </a:lnTo>
                  <a:lnTo>
                    <a:pt x="2682" y="1225"/>
                  </a:lnTo>
                  <a:lnTo>
                    <a:pt x="2642" y="1225"/>
                  </a:lnTo>
                  <a:lnTo>
                    <a:pt x="2618" y="1225"/>
                  </a:lnTo>
                  <a:lnTo>
                    <a:pt x="2595" y="1224"/>
                  </a:lnTo>
                  <a:lnTo>
                    <a:pt x="2550" y="1219"/>
                  </a:lnTo>
                  <a:lnTo>
                    <a:pt x="2508" y="1210"/>
                  </a:lnTo>
                  <a:lnTo>
                    <a:pt x="2468" y="1198"/>
                  </a:lnTo>
                  <a:lnTo>
                    <a:pt x="2431" y="1185"/>
                  </a:lnTo>
                  <a:lnTo>
                    <a:pt x="2396" y="1169"/>
                  </a:lnTo>
                  <a:lnTo>
                    <a:pt x="2363" y="1150"/>
                  </a:lnTo>
                  <a:lnTo>
                    <a:pt x="2334" y="1129"/>
                  </a:lnTo>
                  <a:lnTo>
                    <a:pt x="2306" y="1106"/>
                  </a:lnTo>
                  <a:lnTo>
                    <a:pt x="2282" y="1082"/>
                  </a:lnTo>
                  <a:lnTo>
                    <a:pt x="2263" y="1055"/>
                  </a:lnTo>
                  <a:lnTo>
                    <a:pt x="2245" y="1029"/>
                  </a:lnTo>
                  <a:lnTo>
                    <a:pt x="2238" y="1014"/>
                  </a:lnTo>
                  <a:lnTo>
                    <a:pt x="2232" y="1001"/>
                  </a:lnTo>
                  <a:lnTo>
                    <a:pt x="2226" y="986"/>
                  </a:lnTo>
                  <a:lnTo>
                    <a:pt x="2222" y="971"/>
                  </a:lnTo>
                  <a:lnTo>
                    <a:pt x="2219" y="957"/>
                  </a:lnTo>
                  <a:lnTo>
                    <a:pt x="2216" y="942"/>
                  </a:lnTo>
                  <a:lnTo>
                    <a:pt x="2214" y="927"/>
                  </a:lnTo>
                  <a:lnTo>
                    <a:pt x="2214" y="913"/>
                  </a:lnTo>
                  <a:lnTo>
                    <a:pt x="2213" y="895"/>
                  </a:lnTo>
                  <a:lnTo>
                    <a:pt x="2213" y="877"/>
                  </a:lnTo>
                  <a:lnTo>
                    <a:pt x="2208" y="861"/>
                  </a:lnTo>
                  <a:lnTo>
                    <a:pt x="2207" y="854"/>
                  </a:lnTo>
                  <a:lnTo>
                    <a:pt x="2204" y="846"/>
                  </a:lnTo>
                  <a:lnTo>
                    <a:pt x="2200" y="840"/>
                  </a:lnTo>
                  <a:lnTo>
                    <a:pt x="2195" y="836"/>
                  </a:lnTo>
                  <a:lnTo>
                    <a:pt x="2189" y="831"/>
                  </a:lnTo>
                  <a:lnTo>
                    <a:pt x="2182" y="827"/>
                  </a:lnTo>
                  <a:lnTo>
                    <a:pt x="2173" y="826"/>
                  </a:lnTo>
                  <a:lnTo>
                    <a:pt x="2164" y="826"/>
                  </a:lnTo>
                  <a:lnTo>
                    <a:pt x="2154" y="826"/>
                  </a:lnTo>
                  <a:lnTo>
                    <a:pt x="2142" y="828"/>
                  </a:lnTo>
                  <a:lnTo>
                    <a:pt x="2111" y="836"/>
                  </a:lnTo>
                  <a:lnTo>
                    <a:pt x="2080" y="842"/>
                  </a:lnTo>
                  <a:lnTo>
                    <a:pt x="2048" y="846"/>
                  </a:lnTo>
                  <a:lnTo>
                    <a:pt x="2015" y="851"/>
                  </a:lnTo>
                  <a:lnTo>
                    <a:pt x="1981" y="855"/>
                  </a:lnTo>
                  <a:lnTo>
                    <a:pt x="1947" y="858"/>
                  </a:lnTo>
                  <a:lnTo>
                    <a:pt x="1912" y="859"/>
                  </a:lnTo>
                  <a:lnTo>
                    <a:pt x="1877" y="859"/>
                  </a:lnTo>
                  <a:lnTo>
                    <a:pt x="1835" y="859"/>
                  </a:lnTo>
                  <a:lnTo>
                    <a:pt x="1796" y="856"/>
                  </a:lnTo>
                  <a:lnTo>
                    <a:pt x="1759" y="854"/>
                  </a:lnTo>
                  <a:lnTo>
                    <a:pt x="1723" y="849"/>
                  </a:lnTo>
                  <a:lnTo>
                    <a:pt x="1689" y="845"/>
                  </a:lnTo>
                  <a:lnTo>
                    <a:pt x="1657" y="839"/>
                  </a:lnTo>
                  <a:lnTo>
                    <a:pt x="1628" y="831"/>
                  </a:lnTo>
                  <a:lnTo>
                    <a:pt x="1600" y="824"/>
                  </a:lnTo>
                  <a:lnTo>
                    <a:pt x="1572" y="817"/>
                  </a:lnTo>
                  <a:lnTo>
                    <a:pt x="1546" y="808"/>
                  </a:lnTo>
                  <a:lnTo>
                    <a:pt x="1523" y="798"/>
                  </a:lnTo>
                  <a:lnTo>
                    <a:pt x="1501" y="789"/>
                  </a:lnTo>
                  <a:lnTo>
                    <a:pt x="1459" y="768"/>
                  </a:lnTo>
                  <a:lnTo>
                    <a:pt x="1423" y="747"/>
                  </a:lnTo>
                  <a:lnTo>
                    <a:pt x="1392" y="727"/>
                  </a:lnTo>
                  <a:lnTo>
                    <a:pt x="1364" y="706"/>
                  </a:lnTo>
                  <a:lnTo>
                    <a:pt x="1319" y="671"/>
                  </a:lnTo>
                  <a:lnTo>
                    <a:pt x="1300" y="656"/>
                  </a:lnTo>
                  <a:lnTo>
                    <a:pt x="1284" y="646"/>
                  </a:lnTo>
                  <a:lnTo>
                    <a:pt x="1268" y="638"/>
                  </a:lnTo>
                  <a:lnTo>
                    <a:pt x="1262" y="637"/>
                  </a:lnTo>
                  <a:lnTo>
                    <a:pt x="1255" y="635"/>
                  </a:lnTo>
                  <a:lnTo>
                    <a:pt x="806" y="635"/>
                  </a:lnTo>
                  <a:lnTo>
                    <a:pt x="820" y="624"/>
                  </a:lnTo>
                  <a:lnTo>
                    <a:pt x="833" y="613"/>
                  </a:lnTo>
                  <a:lnTo>
                    <a:pt x="848" y="603"/>
                  </a:lnTo>
                  <a:lnTo>
                    <a:pt x="864" y="593"/>
                  </a:lnTo>
                  <a:lnTo>
                    <a:pt x="882" y="582"/>
                  </a:lnTo>
                  <a:lnTo>
                    <a:pt x="901" y="573"/>
                  </a:lnTo>
                  <a:lnTo>
                    <a:pt x="920" y="565"/>
                  </a:lnTo>
                  <a:lnTo>
                    <a:pt x="942" y="556"/>
                  </a:lnTo>
                  <a:lnTo>
                    <a:pt x="964" y="548"/>
                  </a:lnTo>
                  <a:lnTo>
                    <a:pt x="988" y="542"/>
                  </a:lnTo>
                  <a:lnTo>
                    <a:pt x="1011" y="537"/>
                  </a:lnTo>
                  <a:lnTo>
                    <a:pt x="1038" y="532"/>
                  </a:lnTo>
                  <a:lnTo>
                    <a:pt x="1064" y="528"/>
                  </a:lnTo>
                  <a:lnTo>
                    <a:pt x="1092" y="525"/>
                  </a:lnTo>
                  <a:lnTo>
                    <a:pt x="1120" y="523"/>
                  </a:lnTo>
                  <a:lnTo>
                    <a:pt x="1151" y="523"/>
                  </a:lnTo>
                  <a:close/>
                  <a:moveTo>
                    <a:pt x="1583" y="1856"/>
                  </a:moveTo>
                  <a:lnTo>
                    <a:pt x="1583" y="2460"/>
                  </a:lnTo>
                  <a:lnTo>
                    <a:pt x="5664" y="2460"/>
                  </a:lnTo>
                  <a:lnTo>
                    <a:pt x="5664" y="1856"/>
                  </a:lnTo>
                  <a:lnTo>
                    <a:pt x="1583" y="1856"/>
                  </a:lnTo>
                  <a:close/>
                  <a:moveTo>
                    <a:pt x="976" y="905"/>
                  </a:moveTo>
                  <a:lnTo>
                    <a:pt x="653" y="905"/>
                  </a:lnTo>
                  <a:lnTo>
                    <a:pt x="585" y="3119"/>
                  </a:lnTo>
                  <a:lnTo>
                    <a:pt x="1036" y="2938"/>
                  </a:lnTo>
                  <a:lnTo>
                    <a:pt x="976" y="905"/>
                  </a:lnTo>
                  <a:close/>
                  <a:moveTo>
                    <a:pt x="719" y="2597"/>
                  </a:moveTo>
                  <a:lnTo>
                    <a:pt x="767" y="1023"/>
                  </a:lnTo>
                  <a:lnTo>
                    <a:pt x="861" y="1023"/>
                  </a:lnTo>
                  <a:lnTo>
                    <a:pt x="914" y="2794"/>
                  </a:lnTo>
                  <a:lnTo>
                    <a:pt x="719" y="2597"/>
                  </a:lnTo>
                  <a:close/>
                  <a:moveTo>
                    <a:pt x="5239" y="3445"/>
                  </a:moveTo>
                  <a:lnTo>
                    <a:pt x="3771" y="3445"/>
                  </a:lnTo>
                  <a:lnTo>
                    <a:pt x="3771" y="3054"/>
                  </a:lnTo>
                  <a:lnTo>
                    <a:pt x="3770" y="3038"/>
                  </a:lnTo>
                  <a:lnTo>
                    <a:pt x="3764" y="3025"/>
                  </a:lnTo>
                  <a:lnTo>
                    <a:pt x="3761" y="3019"/>
                  </a:lnTo>
                  <a:lnTo>
                    <a:pt x="3756" y="3013"/>
                  </a:lnTo>
                  <a:lnTo>
                    <a:pt x="3752" y="3009"/>
                  </a:lnTo>
                  <a:lnTo>
                    <a:pt x="3747" y="3004"/>
                  </a:lnTo>
                  <a:lnTo>
                    <a:pt x="3742" y="3001"/>
                  </a:lnTo>
                  <a:lnTo>
                    <a:pt x="3734" y="2998"/>
                  </a:lnTo>
                  <a:lnTo>
                    <a:pt x="3728" y="2997"/>
                  </a:lnTo>
                  <a:lnTo>
                    <a:pt x="3719" y="2995"/>
                  </a:lnTo>
                  <a:lnTo>
                    <a:pt x="3712" y="2995"/>
                  </a:lnTo>
                  <a:lnTo>
                    <a:pt x="3703" y="2997"/>
                  </a:lnTo>
                  <a:lnTo>
                    <a:pt x="3694" y="2998"/>
                  </a:lnTo>
                  <a:lnTo>
                    <a:pt x="3686" y="3003"/>
                  </a:lnTo>
                  <a:lnTo>
                    <a:pt x="2680" y="3392"/>
                  </a:lnTo>
                  <a:lnTo>
                    <a:pt x="2680" y="3057"/>
                  </a:lnTo>
                  <a:lnTo>
                    <a:pt x="2679" y="3040"/>
                  </a:lnTo>
                  <a:lnTo>
                    <a:pt x="2677" y="3032"/>
                  </a:lnTo>
                  <a:lnTo>
                    <a:pt x="2674" y="3026"/>
                  </a:lnTo>
                  <a:lnTo>
                    <a:pt x="2671" y="3019"/>
                  </a:lnTo>
                  <a:lnTo>
                    <a:pt x="2667" y="3015"/>
                  </a:lnTo>
                  <a:lnTo>
                    <a:pt x="2662" y="3009"/>
                  </a:lnTo>
                  <a:lnTo>
                    <a:pt x="2657" y="3006"/>
                  </a:lnTo>
                  <a:lnTo>
                    <a:pt x="2651" y="3001"/>
                  </a:lnTo>
                  <a:lnTo>
                    <a:pt x="2645" y="3000"/>
                  </a:lnTo>
                  <a:lnTo>
                    <a:pt x="2639" y="2997"/>
                  </a:lnTo>
                  <a:lnTo>
                    <a:pt x="2632" y="2997"/>
                  </a:lnTo>
                  <a:lnTo>
                    <a:pt x="2624" y="2997"/>
                  </a:lnTo>
                  <a:lnTo>
                    <a:pt x="2617" y="2997"/>
                  </a:lnTo>
                  <a:lnTo>
                    <a:pt x="2601" y="3003"/>
                  </a:lnTo>
                  <a:lnTo>
                    <a:pt x="2033" y="3223"/>
                  </a:lnTo>
                  <a:lnTo>
                    <a:pt x="2033" y="2578"/>
                  </a:lnTo>
                  <a:lnTo>
                    <a:pt x="1797" y="2578"/>
                  </a:lnTo>
                  <a:lnTo>
                    <a:pt x="1797" y="3314"/>
                  </a:lnTo>
                  <a:lnTo>
                    <a:pt x="1595" y="3392"/>
                  </a:lnTo>
                  <a:lnTo>
                    <a:pt x="1595" y="3057"/>
                  </a:lnTo>
                  <a:lnTo>
                    <a:pt x="1594" y="3040"/>
                  </a:lnTo>
                  <a:lnTo>
                    <a:pt x="1591" y="3032"/>
                  </a:lnTo>
                  <a:lnTo>
                    <a:pt x="1588" y="3025"/>
                  </a:lnTo>
                  <a:lnTo>
                    <a:pt x="1585" y="3019"/>
                  </a:lnTo>
                  <a:lnTo>
                    <a:pt x="1580" y="3013"/>
                  </a:lnTo>
                  <a:lnTo>
                    <a:pt x="1576" y="3009"/>
                  </a:lnTo>
                  <a:lnTo>
                    <a:pt x="1572" y="3004"/>
                  </a:lnTo>
                  <a:lnTo>
                    <a:pt x="1566" y="3001"/>
                  </a:lnTo>
                  <a:lnTo>
                    <a:pt x="1560" y="2998"/>
                  </a:lnTo>
                  <a:lnTo>
                    <a:pt x="1552" y="2997"/>
                  </a:lnTo>
                  <a:lnTo>
                    <a:pt x="1545" y="2997"/>
                  </a:lnTo>
                  <a:lnTo>
                    <a:pt x="1538" y="2997"/>
                  </a:lnTo>
                  <a:lnTo>
                    <a:pt x="1530" y="2997"/>
                  </a:lnTo>
                  <a:lnTo>
                    <a:pt x="1514" y="3003"/>
                  </a:lnTo>
                  <a:lnTo>
                    <a:pt x="445" y="3429"/>
                  </a:lnTo>
                  <a:lnTo>
                    <a:pt x="0" y="3429"/>
                  </a:lnTo>
                  <a:lnTo>
                    <a:pt x="0" y="4763"/>
                  </a:lnTo>
                  <a:lnTo>
                    <a:pt x="5475" y="4763"/>
                  </a:lnTo>
                  <a:lnTo>
                    <a:pt x="5475" y="2578"/>
                  </a:lnTo>
                  <a:lnTo>
                    <a:pt x="5239" y="2578"/>
                  </a:lnTo>
                  <a:lnTo>
                    <a:pt x="5239" y="3445"/>
                  </a:lnTo>
                  <a:close/>
                  <a:moveTo>
                    <a:pt x="5239" y="4527"/>
                  </a:moveTo>
                  <a:lnTo>
                    <a:pt x="236" y="4527"/>
                  </a:lnTo>
                  <a:lnTo>
                    <a:pt x="234" y="3560"/>
                  </a:lnTo>
                  <a:lnTo>
                    <a:pt x="435" y="3560"/>
                  </a:lnTo>
                  <a:lnTo>
                    <a:pt x="1477" y="3144"/>
                  </a:lnTo>
                  <a:lnTo>
                    <a:pt x="1477" y="3478"/>
                  </a:lnTo>
                  <a:lnTo>
                    <a:pt x="1479" y="3495"/>
                  </a:lnTo>
                  <a:lnTo>
                    <a:pt x="1480" y="3503"/>
                  </a:lnTo>
                  <a:lnTo>
                    <a:pt x="1483" y="3508"/>
                  </a:lnTo>
                  <a:lnTo>
                    <a:pt x="1486" y="3516"/>
                  </a:lnTo>
                  <a:lnTo>
                    <a:pt x="1490" y="3520"/>
                  </a:lnTo>
                  <a:lnTo>
                    <a:pt x="1495" y="3526"/>
                  </a:lnTo>
                  <a:lnTo>
                    <a:pt x="1501" y="3531"/>
                  </a:lnTo>
                  <a:lnTo>
                    <a:pt x="1505" y="3534"/>
                  </a:lnTo>
                  <a:lnTo>
                    <a:pt x="1513" y="3537"/>
                  </a:lnTo>
                  <a:lnTo>
                    <a:pt x="1518" y="3538"/>
                  </a:lnTo>
                  <a:lnTo>
                    <a:pt x="1526" y="3538"/>
                  </a:lnTo>
                  <a:lnTo>
                    <a:pt x="1533" y="3538"/>
                  </a:lnTo>
                  <a:lnTo>
                    <a:pt x="1541" y="3538"/>
                  </a:lnTo>
                  <a:lnTo>
                    <a:pt x="1557" y="3534"/>
                  </a:lnTo>
                  <a:lnTo>
                    <a:pt x="2562" y="3143"/>
                  </a:lnTo>
                  <a:lnTo>
                    <a:pt x="2562" y="3478"/>
                  </a:lnTo>
                  <a:lnTo>
                    <a:pt x="2564" y="3495"/>
                  </a:lnTo>
                  <a:lnTo>
                    <a:pt x="2565" y="3503"/>
                  </a:lnTo>
                  <a:lnTo>
                    <a:pt x="2568" y="3508"/>
                  </a:lnTo>
                  <a:lnTo>
                    <a:pt x="2573" y="3516"/>
                  </a:lnTo>
                  <a:lnTo>
                    <a:pt x="2575" y="3520"/>
                  </a:lnTo>
                  <a:lnTo>
                    <a:pt x="2580" y="3526"/>
                  </a:lnTo>
                  <a:lnTo>
                    <a:pt x="2586" y="3531"/>
                  </a:lnTo>
                  <a:lnTo>
                    <a:pt x="2592" y="3534"/>
                  </a:lnTo>
                  <a:lnTo>
                    <a:pt x="2598" y="3537"/>
                  </a:lnTo>
                  <a:lnTo>
                    <a:pt x="2603" y="3538"/>
                  </a:lnTo>
                  <a:lnTo>
                    <a:pt x="2611" y="3538"/>
                  </a:lnTo>
                  <a:lnTo>
                    <a:pt x="2618" y="3538"/>
                  </a:lnTo>
                  <a:lnTo>
                    <a:pt x="2626" y="3538"/>
                  </a:lnTo>
                  <a:lnTo>
                    <a:pt x="2643" y="3534"/>
                  </a:lnTo>
                  <a:lnTo>
                    <a:pt x="3649" y="3143"/>
                  </a:lnTo>
                  <a:lnTo>
                    <a:pt x="3644" y="3489"/>
                  </a:lnTo>
                  <a:lnTo>
                    <a:pt x="3646" y="3503"/>
                  </a:lnTo>
                  <a:lnTo>
                    <a:pt x="3649" y="3517"/>
                  </a:lnTo>
                  <a:lnTo>
                    <a:pt x="3655" y="3529"/>
                  </a:lnTo>
                  <a:lnTo>
                    <a:pt x="3662" y="3541"/>
                  </a:lnTo>
                  <a:lnTo>
                    <a:pt x="3672" y="3550"/>
                  </a:lnTo>
                  <a:lnTo>
                    <a:pt x="3684" y="3557"/>
                  </a:lnTo>
                  <a:lnTo>
                    <a:pt x="3697" y="3562"/>
                  </a:lnTo>
                  <a:lnTo>
                    <a:pt x="3712" y="3563"/>
                  </a:lnTo>
                  <a:lnTo>
                    <a:pt x="5239" y="3563"/>
                  </a:lnTo>
                  <a:lnTo>
                    <a:pt x="5239" y="4527"/>
                  </a:lnTo>
                  <a:close/>
                </a:path>
              </a:pathLst>
            </a:custGeom>
            <a:solidFill>
              <a:srgbClr val="44546A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B43C0F-940C-D12B-C6F7-8AA15DA5BA44}"/>
              </a:ext>
            </a:extLst>
          </p:cNvPr>
          <p:cNvGrpSpPr/>
          <p:nvPr/>
        </p:nvGrpSpPr>
        <p:grpSpPr>
          <a:xfrm>
            <a:off x="8828814" y="1344752"/>
            <a:ext cx="1176405" cy="1095598"/>
            <a:chOff x="10078970" y="1685702"/>
            <a:chExt cx="1176405" cy="109559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5EF72BE-E2A1-4862-1390-2153CE87F361}"/>
                </a:ext>
              </a:extLst>
            </p:cNvPr>
            <p:cNvGrpSpPr/>
            <p:nvPr/>
          </p:nvGrpSpPr>
          <p:grpSpPr>
            <a:xfrm>
              <a:off x="10078970" y="1685702"/>
              <a:ext cx="1176405" cy="1095598"/>
              <a:chOff x="830195" y="1685702"/>
              <a:chExt cx="1176405" cy="1095598"/>
            </a:xfrm>
          </p:grpSpPr>
          <p:sp>
            <p:nvSpPr>
              <p:cNvPr id="20" name="Rounded Rectangle 51">
                <a:extLst>
                  <a:ext uri="{FF2B5EF4-FFF2-40B4-BE49-F238E27FC236}">
                    <a16:creationId xmlns:a16="http://schemas.microsoft.com/office/drawing/2014/main" id="{6AC7CEC8-7125-9C8A-8628-1633C6EB86A9}"/>
                  </a:ext>
                </a:extLst>
              </p:cNvPr>
              <p:cNvSpPr/>
              <p:nvPr/>
            </p:nvSpPr>
            <p:spPr>
              <a:xfrm>
                <a:off x="830195" y="1685702"/>
                <a:ext cx="1176405" cy="1095598"/>
              </a:xfrm>
              <a:prstGeom prst="roundRect">
                <a:avLst>
                  <a:gd name="adj" fmla="val 693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3BB7F3-8E40-019D-95B2-D12DEA5EACA9}"/>
                  </a:ext>
                </a:extLst>
              </p:cNvPr>
              <p:cNvSpPr txBox="1"/>
              <p:nvPr/>
            </p:nvSpPr>
            <p:spPr>
              <a:xfrm>
                <a:off x="937019" y="2519796"/>
                <a:ext cx="92012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Indian </a:t>
                </a:r>
                <a:r>
                  <a:rPr kumimoji="0" lang="en-IN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importer</a:t>
                </a:r>
              </a:p>
            </p:txBody>
          </p:sp>
          <p:sp>
            <p:nvSpPr>
              <p:cNvPr id="22" name="Can 53">
                <a:extLst>
                  <a:ext uri="{FF2B5EF4-FFF2-40B4-BE49-F238E27FC236}">
                    <a16:creationId xmlns:a16="http://schemas.microsoft.com/office/drawing/2014/main" id="{1A2894A0-1BEE-575C-4330-584DAF8A0A32}"/>
                  </a:ext>
                </a:extLst>
              </p:cNvPr>
              <p:cNvSpPr/>
              <p:nvPr/>
            </p:nvSpPr>
            <p:spPr>
              <a:xfrm>
                <a:off x="909921" y="2399386"/>
                <a:ext cx="987220" cy="111147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Google Shape;9613;p66">
              <a:extLst>
                <a:ext uri="{FF2B5EF4-FFF2-40B4-BE49-F238E27FC236}">
                  <a16:creationId xmlns:a16="http://schemas.microsoft.com/office/drawing/2014/main" id="{51FABD9D-4269-D74D-9569-1EBE4AE17B41}"/>
                </a:ext>
              </a:extLst>
            </p:cNvPr>
            <p:cNvSpPr/>
            <p:nvPr/>
          </p:nvSpPr>
          <p:spPr>
            <a:xfrm>
              <a:off x="10416901" y="1892299"/>
              <a:ext cx="517284" cy="518631"/>
            </a:xfrm>
            <a:custGeom>
              <a:avLst/>
              <a:gdLst/>
              <a:ahLst/>
              <a:cxnLst/>
              <a:rect l="l" t="t" r="r" b="b"/>
              <a:pathLst>
                <a:path w="12665" h="12698" extrusionOk="0">
                  <a:moveTo>
                    <a:pt x="9200" y="883"/>
                  </a:moveTo>
                  <a:lnTo>
                    <a:pt x="9200" y="1702"/>
                  </a:lnTo>
                  <a:lnTo>
                    <a:pt x="3403" y="1702"/>
                  </a:lnTo>
                  <a:lnTo>
                    <a:pt x="3403" y="883"/>
                  </a:lnTo>
                  <a:close/>
                  <a:moveTo>
                    <a:pt x="4222" y="3340"/>
                  </a:moveTo>
                  <a:lnTo>
                    <a:pt x="4222" y="4191"/>
                  </a:lnTo>
                  <a:lnTo>
                    <a:pt x="3403" y="4191"/>
                  </a:lnTo>
                  <a:lnTo>
                    <a:pt x="3403" y="3340"/>
                  </a:lnTo>
                  <a:close/>
                  <a:moveTo>
                    <a:pt x="6711" y="3340"/>
                  </a:moveTo>
                  <a:lnTo>
                    <a:pt x="6711" y="4191"/>
                  </a:lnTo>
                  <a:lnTo>
                    <a:pt x="5892" y="4191"/>
                  </a:lnTo>
                  <a:lnTo>
                    <a:pt x="5892" y="3340"/>
                  </a:lnTo>
                  <a:close/>
                  <a:moveTo>
                    <a:pt x="9200" y="3340"/>
                  </a:moveTo>
                  <a:lnTo>
                    <a:pt x="9200" y="4191"/>
                  </a:lnTo>
                  <a:lnTo>
                    <a:pt x="8349" y="4191"/>
                  </a:lnTo>
                  <a:lnTo>
                    <a:pt x="8349" y="3340"/>
                  </a:lnTo>
                  <a:close/>
                  <a:moveTo>
                    <a:pt x="4222" y="5010"/>
                  </a:moveTo>
                  <a:lnTo>
                    <a:pt x="4222" y="5829"/>
                  </a:lnTo>
                  <a:lnTo>
                    <a:pt x="3403" y="5829"/>
                  </a:lnTo>
                  <a:lnTo>
                    <a:pt x="3403" y="5010"/>
                  </a:lnTo>
                  <a:close/>
                  <a:moveTo>
                    <a:pt x="6711" y="5010"/>
                  </a:moveTo>
                  <a:lnTo>
                    <a:pt x="6711" y="5829"/>
                  </a:lnTo>
                  <a:lnTo>
                    <a:pt x="5892" y="5829"/>
                  </a:lnTo>
                  <a:lnTo>
                    <a:pt x="5892" y="5010"/>
                  </a:lnTo>
                  <a:close/>
                  <a:moveTo>
                    <a:pt x="9200" y="5010"/>
                  </a:moveTo>
                  <a:lnTo>
                    <a:pt x="9200" y="5829"/>
                  </a:lnTo>
                  <a:lnTo>
                    <a:pt x="8349" y="5829"/>
                  </a:lnTo>
                  <a:lnTo>
                    <a:pt x="8349" y="5010"/>
                  </a:lnTo>
                  <a:close/>
                  <a:moveTo>
                    <a:pt x="4222" y="6648"/>
                  </a:moveTo>
                  <a:lnTo>
                    <a:pt x="4222" y="7499"/>
                  </a:lnTo>
                  <a:lnTo>
                    <a:pt x="3403" y="7499"/>
                  </a:lnTo>
                  <a:lnTo>
                    <a:pt x="3403" y="6648"/>
                  </a:lnTo>
                  <a:close/>
                  <a:moveTo>
                    <a:pt x="6711" y="6648"/>
                  </a:moveTo>
                  <a:lnTo>
                    <a:pt x="6711" y="7499"/>
                  </a:lnTo>
                  <a:lnTo>
                    <a:pt x="5892" y="7499"/>
                  </a:lnTo>
                  <a:lnTo>
                    <a:pt x="5892" y="6648"/>
                  </a:lnTo>
                  <a:close/>
                  <a:moveTo>
                    <a:pt x="9200" y="6648"/>
                  </a:moveTo>
                  <a:lnTo>
                    <a:pt x="9200" y="7499"/>
                  </a:lnTo>
                  <a:lnTo>
                    <a:pt x="8349" y="7499"/>
                  </a:lnTo>
                  <a:lnTo>
                    <a:pt x="8349" y="6648"/>
                  </a:lnTo>
                  <a:close/>
                  <a:moveTo>
                    <a:pt x="1733" y="9137"/>
                  </a:moveTo>
                  <a:lnTo>
                    <a:pt x="1733" y="11909"/>
                  </a:lnTo>
                  <a:lnTo>
                    <a:pt x="819" y="11909"/>
                  </a:lnTo>
                  <a:lnTo>
                    <a:pt x="819" y="9137"/>
                  </a:lnTo>
                  <a:close/>
                  <a:moveTo>
                    <a:pt x="5892" y="9137"/>
                  </a:moveTo>
                  <a:lnTo>
                    <a:pt x="5892" y="11909"/>
                  </a:lnTo>
                  <a:lnTo>
                    <a:pt x="4222" y="11909"/>
                  </a:lnTo>
                  <a:lnTo>
                    <a:pt x="4222" y="9137"/>
                  </a:lnTo>
                  <a:close/>
                  <a:moveTo>
                    <a:pt x="8349" y="9137"/>
                  </a:moveTo>
                  <a:lnTo>
                    <a:pt x="8349" y="11909"/>
                  </a:lnTo>
                  <a:lnTo>
                    <a:pt x="6711" y="11909"/>
                  </a:lnTo>
                  <a:lnTo>
                    <a:pt x="6711" y="9137"/>
                  </a:lnTo>
                  <a:close/>
                  <a:moveTo>
                    <a:pt x="11783" y="9137"/>
                  </a:moveTo>
                  <a:lnTo>
                    <a:pt x="11783" y="11909"/>
                  </a:lnTo>
                  <a:lnTo>
                    <a:pt x="10806" y="11909"/>
                  </a:lnTo>
                  <a:lnTo>
                    <a:pt x="10806" y="9137"/>
                  </a:lnTo>
                  <a:close/>
                  <a:moveTo>
                    <a:pt x="2993" y="1"/>
                  </a:moveTo>
                  <a:cubicBezTo>
                    <a:pt x="2773" y="1"/>
                    <a:pt x="2615" y="190"/>
                    <a:pt x="2615" y="410"/>
                  </a:cubicBezTo>
                  <a:lnTo>
                    <a:pt x="2615" y="1670"/>
                  </a:lnTo>
                  <a:lnTo>
                    <a:pt x="2206" y="1670"/>
                  </a:lnTo>
                  <a:cubicBezTo>
                    <a:pt x="1985" y="1670"/>
                    <a:pt x="1796" y="1859"/>
                    <a:pt x="1796" y="2080"/>
                  </a:cubicBezTo>
                  <a:lnTo>
                    <a:pt x="1796" y="8318"/>
                  </a:lnTo>
                  <a:lnTo>
                    <a:pt x="410" y="8318"/>
                  </a:lnTo>
                  <a:cubicBezTo>
                    <a:pt x="158" y="8318"/>
                    <a:pt x="0" y="8507"/>
                    <a:pt x="0" y="8696"/>
                  </a:cubicBezTo>
                  <a:lnTo>
                    <a:pt x="0" y="12287"/>
                  </a:lnTo>
                  <a:cubicBezTo>
                    <a:pt x="0" y="12540"/>
                    <a:pt x="221" y="12697"/>
                    <a:pt x="410" y="12697"/>
                  </a:cubicBezTo>
                  <a:lnTo>
                    <a:pt x="12256" y="12697"/>
                  </a:lnTo>
                  <a:cubicBezTo>
                    <a:pt x="12508" y="12697"/>
                    <a:pt x="12665" y="12477"/>
                    <a:pt x="12665" y="12287"/>
                  </a:cubicBezTo>
                  <a:lnTo>
                    <a:pt x="12665" y="8696"/>
                  </a:lnTo>
                  <a:cubicBezTo>
                    <a:pt x="12602" y="8475"/>
                    <a:pt x="12445" y="8318"/>
                    <a:pt x="12224" y="8318"/>
                  </a:cubicBezTo>
                  <a:lnTo>
                    <a:pt x="10838" y="8318"/>
                  </a:lnTo>
                  <a:lnTo>
                    <a:pt x="10838" y="2080"/>
                  </a:lnTo>
                  <a:cubicBezTo>
                    <a:pt x="10838" y="1859"/>
                    <a:pt x="10649" y="1670"/>
                    <a:pt x="10460" y="1670"/>
                  </a:cubicBezTo>
                  <a:lnTo>
                    <a:pt x="10019" y="1670"/>
                  </a:lnTo>
                  <a:lnTo>
                    <a:pt x="10019" y="410"/>
                  </a:lnTo>
                  <a:cubicBezTo>
                    <a:pt x="10019" y="158"/>
                    <a:pt x="9830" y="1"/>
                    <a:pt x="9609" y="1"/>
                  </a:cubicBezTo>
                  <a:close/>
                </a:path>
              </a:pathLst>
            </a:custGeom>
            <a:solidFill>
              <a:srgbClr val="44546A">
                <a:lumMod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D3743B-AB79-6D6C-1CCC-7ED9C2F3E74B}"/>
              </a:ext>
            </a:extLst>
          </p:cNvPr>
          <p:cNvGrpSpPr/>
          <p:nvPr/>
        </p:nvGrpSpPr>
        <p:grpSpPr>
          <a:xfrm>
            <a:off x="5506994" y="3516227"/>
            <a:ext cx="1178012" cy="1095598"/>
            <a:chOff x="5506191" y="5175662"/>
            <a:chExt cx="1178012" cy="1095598"/>
          </a:xfrm>
        </p:grpSpPr>
        <p:sp>
          <p:nvSpPr>
            <p:cNvPr id="24" name="Rounded Rectangle 73">
              <a:extLst>
                <a:ext uri="{FF2B5EF4-FFF2-40B4-BE49-F238E27FC236}">
                  <a16:creationId xmlns:a16="http://schemas.microsoft.com/office/drawing/2014/main" id="{E14FC5CB-C2C2-985A-825C-52A5E1AFBBF3}"/>
                </a:ext>
              </a:extLst>
            </p:cNvPr>
            <p:cNvSpPr/>
            <p:nvPr/>
          </p:nvSpPr>
          <p:spPr>
            <a:xfrm>
              <a:off x="5507798" y="5175662"/>
              <a:ext cx="1176405" cy="1095598"/>
            </a:xfrm>
            <a:prstGeom prst="roundRect">
              <a:avLst>
                <a:gd name="adj" fmla="val 7538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Can 69">
              <a:extLst>
                <a:ext uri="{FF2B5EF4-FFF2-40B4-BE49-F238E27FC236}">
                  <a16:creationId xmlns:a16="http://schemas.microsoft.com/office/drawing/2014/main" id="{65CD067B-CDA4-0F90-27A6-C142828F94C6}"/>
                </a:ext>
              </a:extLst>
            </p:cNvPr>
            <p:cNvSpPr/>
            <p:nvPr/>
          </p:nvSpPr>
          <p:spPr>
            <a:xfrm>
              <a:off x="5595661" y="5892483"/>
              <a:ext cx="987220" cy="111147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4B141D-3877-74E7-B574-5828DCE634B8}"/>
                </a:ext>
              </a:extLst>
            </p:cNvPr>
            <p:cNvSpPr txBox="1"/>
            <p:nvPr/>
          </p:nvSpPr>
          <p:spPr>
            <a:xfrm>
              <a:off x="5506191" y="5975099"/>
              <a:ext cx="1172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Financier</a:t>
              </a:r>
            </a:p>
          </p:txBody>
        </p:sp>
        <p:grpSp>
          <p:nvGrpSpPr>
            <p:cNvPr id="27" name="Google Shape;12538;p73">
              <a:extLst>
                <a:ext uri="{FF2B5EF4-FFF2-40B4-BE49-F238E27FC236}">
                  <a16:creationId xmlns:a16="http://schemas.microsoft.com/office/drawing/2014/main" id="{95B3E4E5-1A0F-D235-95FB-B6F39744BDF4}"/>
                </a:ext>
              </a:extLst>
            </p:cNvPr>
            <p:cNvGrpSpPr/>
            <p:nvPr/>
          </p:nvGrpSpPr>
          <p:grpSpPr>
            <a:xfrm>
              <a:off x="5796311" y="5295900"/>
              <a:ext cx="599378" cy="599714"/>
              <a:chOff x="-10391650" y="3180600"/>
              <a:chExt cx="352875" cy="353075"/>
            </a:xfrm>
            <a:solidFill>
              <a:srgbClr val="44546A">
                <a:lumMod val="50000"/>
              </a:srgbClr>
            </a:solidFill>
          </p:grpSpPr>
          <p:sp>
            <p:nvSpPr>
              <p:cNvPr id="28" name="Google Shape;12539;p73">
                <a:extLst>
                  <a:ext uri="{FF2B5EF4-FFF2-40B4-BE49-F238E27FC236}">
                    <a16:creationId xmlns:a16="http://schemas.microsoft.com/office/drawing/2014/main" id="{0EFEF7EA-E949-6AB2-D5FC-53305E6A7574}"/>
                  </a:ext>
                </a:extLst>
              </p:cNvPr>
              <p:cNvSpPr/>
              <p:nvPr/>
            </p:nvSpPr>
            <p:spPr>
              <a:xfrm>
                <a:off x="-10390875" y="3263500"/>
                <a:ext cx="352100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14084" h="1702" extrusionOk="0">
                    <a:moveTo>
                      <a:pt x="820" y="1"/>
                    </a:moveTo>
                    <a:cubicBezTo>
                      <a:pt x="347" y="1"/>
                      <a:pt x="1" y="379"/>
                      <a:pt x="1" y="851"/>
                    </a:cubicBezTo>
                    <a:lnTo>
                      <a:pt x="1" y="1261"/>
                    </a:lnTo>
                    <a:cubicBezTo>
                      <a:pt x="1" y="1513"/>
                      <a:pt x="190" y="1702"/>
                      <a:pt x="410" y="1702"/>
                    </a:cubicBezTo>
                    <a:lnTo>
                      <a:pt x="13674" y="1702"/>
                    </a:lnTo>
                    <a:cubicBezTo>
                      <a:pt x="13894" y="1702"/>
                      <a:pt x="14083" y="1513"/>
                      <a:pt x="14083" y="1261"/>
                    </a:cubicBezTo>
                    <a:lnTo>
                      <a:pt x="14083" y="851"/>
                    </a:lnTo>
                    <a:cubicBezTo>
                      <a:pt x="14083" y="410"/>
                      <a:pt x="13705" y="1"/>
                      <a:pt x="132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Google Shape;12540;p73">
                <a:extLst>
                  <a:ext uri="{FF2B5EF4-FFF2-40B4-BE49-F238E27FC236}">
                    <a16:creationId xmlns:a16="http://schemas.microsoft.com/office/drawing/2014/main" id="{68D83DCD-7DA4-BD05-0937-EC102B27DDA0}"/>
                  </a:ext>
                </a:extLst>
              </p:cNvPr>
              <p:cNvSpPr/>
              <p:nvPr/>
            </p:nvSpPr>
            <p:spPr>
              <a:xfrm>
                <a:off x="-10391650" y="3451750"/>
                <a:ext cx="35287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14115" h="3277" extrusionOk="0">
                    <a:moveTo>
                      <a:pt x="2079" y="0"/>
                    </a:moveTo>
                    <a:cubicBezTo>
                      <a:pt x="1418" y="0"/>
                      <a:pt x="819" y="536"/>
                      <a:pt x="819" y="1229"/>
                    </a:cubicBezTo>
                    <a:lnTo>
                      <a:pt x="819" y="1607"/>
                    </a:lnTo>
                    <a:cubicBezTo>
                      <a:pt x="347" y="1607"/>
                      <a:pt x="0" y="1954"/>
                      <a:pt x="0" y="2458"/>
                    </a:cubicBezTo>
                    <a:lnTo>
                      <a:pt x="0" y="2867"/>
                    </a:lnTo>
                    <a:cubicBezTo>
                      <a:pt x="0" y="3119"/>
                      <a:pt x="189" y="3277"/>
                      <a:pt x="378" y="3277"/>
                    </a:cubicBezTo>
                    <a:lnTo>
                      <a:pt x="13642" y="3277"/>
                    </a:lnTo>
                    <a:cubicBezTo>
                      <a:pt x="13894" y="3277"/>
                      <a:pt x="14083" y="3088"/>
                      <a:pt x="14083" y="2867"/>
                    </a:cubicBezTo>
                    <a:lnTo>
                      <a:pt x="14083" y="2458"/>
                    </a:lnTo>
                    <a:cubicBezTo>
                      <a:pt x="14114" y="1954"/>
                      <a:pt x="13736" y="1607"/>
                      <a:pt x="13295" y="1607"/>
                    </a:cubicBezTo>
                    <a:lnTo>
                      <a:pt x="13295" y="1229"/>
                    </a:lnTo>
                    <a:cubicBezTo>
                      <a:pt x="13295" y="567"/>
                      <a:pt x="12760" y="0"/>
                      <a:pt x="120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Google Shape;12541;p73">
                <a:extLst>
                  <a:ext uri="{FF2B5EF4-FFF2-40B4-BE49-F238E27FC236}">
                    <a16:creationId xmlns:a16="http://schemas.microsoft.com/office/drawing/2014/main" id="{62A61F60-FC1F-22C6-93DE-5F4BC752321F}"/>
                  </a:ext>
                </a:extLst>
              </p:cNvPr>
              <p:cNvSpPr/>
              <p:nvPr/>
            </p:nvSpPr>
            <p:spPr>
              <a:xfrm>
                <a:off x="-10327075" y="3180600"/>
                <a:ext cx="223700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8948" h="2498" extrusionOk="0">
                    <a:moveTo>
                      <a:pt x="4490" y="1"/>
                    </a:moveTo>
                    <a:cubicBezTo>
                      <a:pt x="4419" y="1"/>
                      <a:pt x="4348" y="24"/>
                      <a:pt x="4285" y="72"/>
                    </a:cubicBezTo>
                    <a:lnTo>
                      <a:pt x="0" y="2498"/>
                    </a:lnTo>
                    <a:lnTo>
                      <a:pt x="8948" y="2498"/>
                    </a:lnTo>
                    <a:lnTo>
                      <a:pt x="4695" y="72"/>
                    </a:lnTo>
                    <a:cubicBezTo>
                      <a:pt x="4632" y="24"/>
                      <a:pt x="4561" y="1"/>
                      <a:pt x="44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Google Shape;12542;p73">
                <a:extLst>
                  <a:ext uri="{FF2B5EF4-FFF2-40B4-BE49-F238E27FC236}">
                    <a16:creationId xmlns:a16="http://schemas.microsoft.com/office/drawing/2014/main" id="{1DB427B3-49C5-D9AE-7D88-35F5ED45864C}"/>
                  </a:ext>
                </a:extLst>
              </p:cNvPr>
              <p:cNvSpPr/>
              <p:nvPr/>
            </p:nvSpPr>
            <p:spPr>
              <a:xfrm>
                <a:off x="-10245950" y="3325725"/>
                <a:ext cx="614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4191" extrusionOk="0">
                    <a:moveTo>
                      <a:pt x="0" y="1"/>
                    </a:moveTo>
                    <a:lnTo>
                      <a:pt x="0" y="4191"/>
                    </a:lnTo>
                    <a:lnTo>
                      <a:pt x="2458" y="4191"/>
                    </a:lnTo>
                    <a:lnTo>
                      <a:pt x="245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Google Shape;12543;p73">
                <a:extLst>
                  <a:ext uri="{FF2B5EF4-FFF2-40B4-BE49-F238E27FC236}">
                    <a16:creationId xmlns:a16="http://schemas.microsoft.com/office/drawing/2014/main" id="{58CB4B2A-F280-03E2-98AB-EA7DB3A4712C}"/>
                  </a:ext>
                </a:extLst>
              </p:cNvPr>
              <p:cNvSpPr/>
              <p:nvPr/>
            </p:nvSpPr>
            <p:spPr>
              <a:xfrm>
                <a:off x="-10142775" y="3325725"/>
                <a:ext cx="6302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4191" extrusionOk="0">
                    <a:moveTo>
                      <a:pt x="1" y="1"/>
                    </a:moveTo>
                    <a:lnTo>
                      <a:pt x="1" y="4191"/>
                    </a:lnTo>
                    <a:lnTo>
                      <a:pt x="2521" y="4191"/>
                    </a:lnTo>
                    <a:lnTo>
                      <a:pt x="252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Google Shape;12544;p73">
                <a:extLst>
                  <a:ext uri="{FF2B5EF4-FFF2-40B4-BE49-F238E27FC236}">
                    <a16:creationId xmlns:a16="http://schemas.microsoft.com/office/drawing/2014/main" id="{495395ED-C94E-849A-A28C-731C7795DB19}"/>
                  </a:ext>
                </a:extLst>
              </p:cNvPr>
              <p:cNvSpPr/>
              <p:nvPr/>
            </p:nvSpPr>
            <p:spPr>
              <a:xfrm>
                <a:off x="-10350700" y="3325725"/>
                <a:ext cx="622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4191" extrusionOk="0">
                    <a:moveTo>
                      <a:pt x="0" y="1"/>
                    </a:moveTo>
                    <a:lnTo>
                      <a:pt x="0" y="4191"/>
                    </a:lnTo>
                    <a:lnTo>
                      <a:pt x="2489" y="4191"/>
                    </a:lnTo>
                    <a:lnTo>
                      <a:pt x="24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34" name="Elbow Connector 24">
            <a:extLst>
              <a:ext uri="{FF2B5EF4-FFF2-40B4-BE49-F238E27FC236}">
                <a16:creationId xmlns:a16="http://schemas.microsoft.com/office/drawing/2014/main" id="{B67728F3-2A96-528C-B200-8BAAB97DE40F}"/>
              </a:ext>
            </a:extLst>
          </p:cNvPr>
          <p:cNvCxnSpPr>
            <a:cxnSpLocks/>
          </p:cNvCxnSpPr>
          <p:nvPr/>
        </p:nvCxnSpPr>
        <p:spPr>
          <a:xfrm>
            <a:off x="3288004" y="1886023"/>
            <a:ext cx="5540810" cy="0"/>
          </a:xfrm>
          <a:prstGeom prst="straightConnector1">
            <a:avLst/>
          </a:prstGeom>
          <a:noFill/>
          <a:ln w="19050" cap="flat" cmpd="sng" algn="ctr">
            <a:solidFill>
              <a:srgbClr val="808080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36" name="Elbow Connector 24">
            <a:extLst>
              <a:ext uri="{FF2B5EF4-FFF2-40B4-BE49-F238E27FC236}">
                <a16:creationId xmlns:a16="http://schemas.microsoft.com/office/drawing/2014/main" id="{C768F800-8B8F-FEF1-C589-7013C04E341A}"/>
              </a:ext>
            </a:extLst>
          </p:cNvPr>
          <p:cNvCxnSpPr>
            <a:cxnSpLocks/>
            <a:endCxn id="12" idx="2"/>
          </p:cNvCxnSpPr>
          <p:nvPr/>
        </p:nvCxnSpPr>
        <p:spPr>
          <a:xfrm flipH="1" flipV="1">
            <a:off x="2630212" y="2440350"/>
            <a:ext cx="2830867" cy="1681652"/>
          </a:xfrm>
          <a:prstGeom prst="straightConnector1">
            <a:avLst/>
          </a:prstGeom>
          <a:noFill/>
          <a:ln w="19050" cap="flat" cmpd="sng" algn="ctr">
            <a:solidFill>
              <a:srgbClr val="808080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39" name="Elbow Connector 24">
            <a:extLst>
              <a:ext uri="{FF2B5EF4-FFF2-40B4-BE49-F238E27FC236}">
                <a16:creationId xmlns:a16="http://schemas.microsoft.com/office/drawing/2014/main" id="{EF4742E5-6396-93A4-CE28-A7011D6F0260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6719770" y="2440350"/>
            <a:ext cx="2697247" cy="1712431"/>
          </a:xfrm>
          <a:prstGeom prst="straightConnector1">
            <a:avLst/>
          </a:prstGeom>
          <a:noFill/>
          <a:ln w="19050" cap="flat" cmpd="sng" algn="ctr">
            <a:solidFill>
              <a:srgbClr val="808080"/>
            </a:solidFill>
            <a:prstDash val="sysDash"/>
            <a:miter lim="800000"/>
            <a:tailEnd type="triangle"/>
          </a:ln>
          <a:effectLst/>
        </p:spPr>
      </p:cxnSp>
      <p:pic>
        <p:nvPicPr>
          <p:cNvPr id="41" name="Picture 2" descr="India flag Royalty Free Vector Image - VectorStock">
            <a:extLst>
              <a:ext uri="{FF2B5EF4-FFF2-40B4-BE49-F238E27FC236}">
                <a16:creationId xmlns:a16="http://schemas.microsoft.com/office/drawing/2014/main" id="{0CB53F4E-216C-5525-CBC5-E2C055D71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6891" r="7153" b="13369"/>
          <a:stretch/>
        </p:blipFill>
        <p:spPr bwMode="auto">
          <a:xfrm>
            <a:off x="9575503" y="1303435"/>
            <a:ext cx="428783" cy="44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American flag vector art free vector download (226,230 Free vector) for  commercial use. format: ai, eps, cdr, svg vector illustration graphic art  design">
            <a:extLst>
              <a:ext uri="{FF2B5EF4-FFF2-40B4-BE49-F238E27FC236}">
                <a16:creationId xmlns:a16="http://schemas.microsoft.com/office/drawing/2014/main" id="{510B08A5-2263-B0FA-D211-7E098A370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6493" y="1394736"/>
            <a:ext cx="344176" cy="19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D55CF43D-00A6-B4AB-5BEE-D1500995AF37}"/>
              </a:ext>
            </a:extLst>
          </p:cNvPr>
          <p:cNvGrpSpPr/>
          <p:nvPr/>
        </p:nvGrpSpPr>
        <p:grpSpPr>
          <a:xfrm>
            <a:off x="5514498" y="5621689"/>
            <a:ext cx="1268943" cy="1018802"/>
            <a:chOff x="5479836" y="5175662"/>
            <a:chExt cx="1268943" cy="1101353"/>
          </a:xfrm>
        </p:grpSpPr>
        <p:sp>
          <p:nvSpPr>
            <p:cNvPr id="44" name="Rounded Rectangle 73">
              <a:extLst>
                <a:ext uri="{FF2B5EF4-FFF2-40B4-BE49-F238E27FC236}">
                  <a16:creationId xmlns:a16="http://schemas.microsoft.com/office/drawing/2014/main" id="{31339C46-4708-D4F3-C6AF-FA4B9C1CFC02}"/>
                </a:ext>
              </a:extLst>
            </p:cNvPr>
            <p:cNvSpPr/>
            <p:nvPr/>
          </p:nvSpPr>
          <p:spPr>
            <a:xfrm>
              <a:off x="5507798" y="5175662"/>
              <a:ext cx="1176405" cy="1095598"/>
            </a:xfrm>
            <a:prstGeom prst="roundRect">
              <a:avLst>
                <a:gd name="adj" fmla="val 7538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Can 69">
              <a:extLst>
                <a:ext uri="{FF2B5EF4-FFF2-40B4-BE49-F238E27FC236}">
                  <a16:creationId xmlns:a16="http://schemas.microsoft.com/office/drawing/2014/main" id="{F8A5D027-3CB0-88D5-217F-E4600E2A320D}"/>
                </a:ext>
              </a:extLst>
            </p:cNvPr>
            <p:cNvSpPr/>
            <p:nvPr/>
          </p:nvSpPr>
          <p:spPr>
            <a:xfrm>
              <a:off x="5595661" y="5892483"/>
              <a:ext cx="987220" cy="111147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B91A742-A950-2DDF-8D93-C1C9CE8870F5}"/>
                </a:ext>
              </a:extLst>
            </p:cNvPr>
            <p:cNvSpPr txBox="1"/>
            <p:nvPr/>
          </p:nvSpPr>
          <p:spPr>
            <a:xfrm>
              <a:off x="5479836" y="5977571"/>
              <a:ext cx="1268943" cy="29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  <a:r>
                <a:rPr kumimoji="0" lang="en-IN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redit Cover</a:t>
              </a:r>
            </a:p>
          </p:txBody>
        </p:sp>
        <p:grpSp>
          <p:nvGrpSpPr>
            <p:cNvPr id="47" name="Google Shape;12538;p73">
              <a:extLst>
                <a:ext uri="{FF2B5EF4-FFF2-40B4-BE49-F238E27FC236}">
                  <a16:creationId xmlns:a16="http://schemas.microsoft.com/office/drawing/2014/main" id="{45997268-2206-39E6-9CBF-B3ABDFACD221}"/>
                </a:ext>
              </a:extLst>
            </p:cNvPr>
            <p:cNvGrpSpPr/>
            <p:nvPr/>
          </p:nvGrpSpPr>
          <p:grpSpPr>
            <a:xfrm>
              <a:off x="5796311" y="5295900"/>
              <a:ext cx="599378" cy="599714"/>
              <a:chOff x="-10391650" y="3180600"/>
              <a:chExt cx="352875" cy="353075"/>
            </a:xfrm>
            <a:solidFill>
              <a:srgbClr val="44546A">
                <a:lumMod val="50000"/>
              </a:srgbClr>
            </a:solidFill>
          </p:grpSpPr>
          <p:sp>
            <p:nvSpPr>
              <p:cNvPr id="48" name="Google Shape;12539;p73">
                <a:extLst>
                  <a:ext uri="{FF2B5EF4-FFF2-40B4-BE49-F238E27FC236}">
                    <a16:creationId xmlns:a16="http://schemas.microsoft.com/office/drawing/2014/main" id="{D559CEE2-507B-BC73-A220-74DB1552D66F}"/>
                  </a:ext>
                </a:extLst>
              </p:cNvPr>
              <p:cNvSpPr/>
              <p:nvPr/>
            </p:nvSpPr>
            <p:spPr>
              <a:xfrm>
                <a:off x="-10390875" y="3263500"/>
                <a:ext cx="352100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14084" h="1702" extrusionOk="0">
                    <a:moveTo>
                      <a:pt x="820" y="1"/>
                    </a:moveTo>
                    <a:cubicBezTo>
                      <a:pt x="347" y="1"/>
                      <a:pt x="1" y="379"/>
                      <a:pt x="1" y="851"/>
                    </a:cubicBezTo>
                    <a:lnTo>
                      <a:pt x="1" y="1261"/>
                    </a:lnTo>
                    <a:cubicBezTo>
                      <a:pt x="1" y="1513"/>
                      <a:pt x="190" y="1702"/>
                      <a:pt x="410" y="1702"/>
                    </a:cubicBezTo>
                    <a:lnTo>
                      <a:pt x="13674" y="1702"/>
                    </a:lnTo>
                    <a:cubicBezTo>
                      <a:pt x="13894" y="1702"/>
                      <a:pt x="14083" y="1513"/>
                      <a:pt x="14083" y="1261"/>
                    </a:cubicBezTo>
                    <a:lnTo>
                      <a:pt x="14083" y="851"/>
                    </a:lnTo>
                    <a:cubicBezTo>
                      <a:pt x="14083" y="410"/>
                      <a:pt x="13705" y="1"/>
                      <a:pt x="132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Google Shape;12540;p73">
                <a:extLst>
                  <a:ext uri="{FF2B5EF4-FFF2-40B4-BE49-F238E27FC236}">
                    <a16:creationId xmlns:a16="http://schemas.microsoft.com/office/drawing/2014/main" id="{D5A79E5C-A1E1-395F-B18A-B5139F752D47}"/>
                  </a:ext>
                </a:extLst>
              </p:cNvPr>
              <p:cNvSpPr/>
              <p:nvPr/>
            </p:nvSpPr>
            <p:spPr>
              <a:xfrm>
                <a:off x="-10391650" y="3451750"/>
                <a:ext cx="35287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14115" h="3277" extrusionOk="0">
                    <a:moveTo>
                      <a:pt x="2079" y="0"/>
                    </a:moveTo>
                    <a:cubicBezTo>
                      <a:pt x="1418" y="0"/>
                      <a:pt x="819" y="536"/>
                      <a:pt x="819" y="1229"/>
                    </a:cubicBezTo>
                    <a:lnTo>
                      <a:pt x="819" y="1607"/>
                    </a:lnTo>
                    <a:cubicBezTo>
                      <a:pt x="347" y="1607"/>
                      <a:pt x="0" y="1954"/>
                      <a:pt x="0" y="2458"/>
                    </a:cubicBezTo>
                    <a:lnTo>
                      <a:pt x="0" y="2867"/>
                    </a:lnTo>
                    <a:cubicBezTo>
                      <a:pt x="0" y="3119"/>
                      <a:pt x="189" y="3277"/>
                      <a:pt x="378" y="3277"/>
                    </a:cubicBezTo>
                    <a:lnTo>
                      <a:pt x="13642" y="3277"/>
                    </a:lnTo>
                    <a:cubicBezTo>
                      <a:pt x="13894" y="3277"/>
                      <a:pt x="14083" y="3088"/>
                      <a:pt x="14083" y="2867"/>
                    </a:cubicBezTo>
                    <a:lnTo>
                      <a:pt x="14083" y="2458"/>
                    </a:lnTo>
                    <a:cubicBezTo>
                      <a:pt x="14114" y="1954"/>
                      <a:pt x="13736" y="1607"/>
                      <a:pt x="13295" y="1607"/>
                    </a:cubicBezTo>
                    <a:lnTo>
                      <a:pt x="13295" y="1229"/>
                    </a:lnTo>
                    <a:cubicBezTo>
                      <a:pt x="13295" y="567"/>
                      <a:pt x="12760" y="0"/>
                      <a:pt x="120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Google Shape;12541;p73">
                <a:extLst>
                  <a:ext uri="{FF2B5EF4-FFF2-40B4-BE49-F238E27FC236}">
                    <a16:creationId xmlns:a16="http://schemas.microsoft.com/office/drawing/2014/main" id="{0A6E54CD-AB57-8C0E-86AC-85DF7DF783CB}"/>
                  </a:ext>
                </a:extLst>
              </p:cNvPr>
              <p:cNvSpPr/>
              <p:nvPr/>
            </p:nvSpPr>
            <p:spPr>
              <a:xfrm>
                <a:off x="-10327075" y="3180600"/>
                <a:ext cx="223700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8948" h="2498" extrusionOk="0">
                    <a:moveTo>
                      <a:pt x="4490" y="1"/>
                    </a:moveTo>
                    <a:cubicBezTo>
                      <a:pt x="4419" y="1"/>
                      <a:pt x="4348" y="24"/>
                      <a:pt x="4285" y="72"/>
                    </a:cubicBezTo>
                    <a:lnTo>
                      <a:pt x="0" y="2498"/>
                    </a:lnTo>
                    <a:lnTo>
                      <a:pt x="8948" y="2498"/>
                    </a:lnTo>
                    <a:lnTo>
                      <a:pt x="4695" y="72"/>
                    </a:lnTo>
                    <a:cubicBezTo>
                      <a:pt x="4632" y="24"/>
                      <a:pt x="4561" y="1"/>
                      <a:pt x="44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Google Shape;12542;p73">
                <a:extLst>
                  <a:ext uri="{FF2B5EF4-FFF2-40B4-BE49-F238E27FC236}">
                    <a16:creationId xmlns:a16="http://schemas.microsoft.com/office/drawing/2014/main" id="{99255167-8839-EB80-4EB8-AB7FA6DFB5A0}"/>
                  </a:ext>
                </a:extLst>
              </p:cNvPr>
              <p:cNvSpPr/>
              <p:nvPr/>
            </p:nvSpPr>
            <p:spPr>
              <a:xfrm>
                <a:off x="-10245950" y="3325725"/>
                <a:ext cx="614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4191" extrusionOk="0">
                    <a:moveTo>
                      <a:pt x="0" y="1"/>
                    </a:moveTo>
                    <a:lnTo>
                      <a:pt x="0" y="4191"/>
                    </a:lnTo>
                    <a:lnTo>
                      <a:pt x="2458" y="4191"/>
                    </a:lnTo>
                    <a:lnTo>
                      <a:pt x="245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Google Shape;12543;p73">
                <a:extLst>
                  <a:ext uri="{FF2B5EF4-FFF2-40B4-BE49-F238E27FC236}">
                    <a16:creationId xmlns:a16="http://schemas.microsoft.com/office/drawing/2014/main" id="{DB6DC076-0D98-EDF0-2FC2-7F078BE564CB}"/>
                  </a:ext>
                </a:extLst>
              </p:cNvPr>
              <p:cNvSpPr/>
              <p:nvPr/>
            </p:nvSpPr>
            <p:spPr>
              <a:xfrm>
                <a:off x="-10142775" y="3325725"/>
                <a:ext cx="6302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4191" extrusionOk="0">
                    <a:moveTo>
                      <a:pt x="1" y="1"/>
                    </a:moveTo>
                    <a:lnTo>
                      <a:pt x="1" y="4191"/>
                    </a:lnTo>
                    <a:lnTo>
                      <a:pt x="2521" y="4191"/>
                    </a:lnTo>
                    <a:lnTo>
                      <a:pt x="252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Google Shape;12544;p73">
                <a:extLst>
                  <a:ext uri="{FF2B5EF4-FFF2-40B4-BE49-F238E27FC236}">
                    <a16:creationId xmlns:a16="http://schemas.microsoft.com/office/drawing/2014/main" id="{271D7816-F6B2-3695-B22E-30F5F66A2250}"/>
                  </a:ext>
                </a:extLst>
              </p:cNvPr>
              <p:cNvSpPr/>
              <p:nvPr/>
            </p:nvSpPr>
            <p:spPr>
              <a:xfrm>
                <a:off x="-10350700" y="3325725"/>
                <a:ext cx="622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4191" extrusionOk="0">
                    <a:moveTo>
                      <a:pt x="0" y="1"/>
                    </a:moveTo>
                    <a:lnTo>
                      <a:pt x="0" y="4191"/>
                    </a:lnTo>
                    <a:lnTo>
                      <a:pt x="2489" y="4191"/>
                    </a:lnTo>
                    <a:lnTo>
                      <a:pt x="24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54" name="Elbow Connector 24">
            <a:extLst>
              <a:ext uri="{FF2B5EF4-FFF2-40B4-BE49-F238E27FC236}">
                <a16:creationId xmlns:a16="http://schemas.microsoft.com/office/drawing/2014/main" id="{7962AB0A-4804-B62C-C6FC-C9BEDC65073B}"/>
              </a:ext>
            </a:extLst>
          </p:cNvPr>
          <p:cNvCxnSpPr>
            <a:cxnSpLocks/>
          </p:cNvCxnSpPr>
          <p:nvPr/>
        </p:nvCxnSpPr>
        <p:spPr>
          <a:xfrm flipV="1">
            <a:off x="5866670" y="4611825"/>
            <a:ext cx="0" cy="1009864"/>
          </a:xfrm>
          <a:prstGeom prst="straightConnector1">
            <a:avLst/>
          </a:prstGeom>
          <a:noFill/>
          <a:ln w="19050" cap="flat" cmpd="sng" algn="ctr">
            <a:solidFill>
              <a:srgbClr val="808080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57" name="Elbow Connector 24">
            <a:extLst>
              <a:ext uri="{FF2B5EF4-FFF2-40B4-BE49-F238E27FC236}">
                <a16:creationId xmlns:a16="http://schemas.microsoft.com/office/drawing/2014/main" id="{F45CEB76-D6E1-B359-2B96-A17CBEB7D9FA}"/>
              </a:ext>
            </a:extLst>
          </p:cNvPr>
          <p:cNvCxnSpPr>
            <a:cxnSpLocks/>
          </p:cNvCxnSpPr>
          <p:nvPr/>
        </p:nvCxnSpPr>
        <p:spPr>
          <a:xfrm>
            <a:off x="6331775" y="4669059"/>
            <a:ext cx="0" cy="941479"/>
          </a:xfrm>
          <a:prstGeom prst="straightConnector1">
            <a:avLst/>
          </a:prstGeom>
          <a:noFill/>
          <a:ln w="19050" cap="flat" cmpd="sng" algn="ctr">
            <a:solidFill>
              <a:srgbClr val="808080"/>
            </a:solidFill>
            <a:prstDash val="sysDash"/>
            <a:miter lim="800000"/>
            <a:tailEnd type="triangle"/>
          </a:ln>
          <a:effectLst/>
        </p:spPr>
      </p:cxnSp>
      <p:pic>
        <p:nvPicPr>
          <p:cNvPr id="1028" name="Picture 4" descr="Flag of the Netherlands - Wikipedia">
            <a:extLst>
              <a:ext uri="{FF2B5EF4-FFF2-40B4-BE49-F238E27FC236}">
                <a16:creationId xmlns:a16="http://schemas.microsoft.com/office/drawing/2014/main" id="{184B9EC0-7C59-DBA6-694F-D70FFB993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753" y="5652887"/>
            <a:ext cx="348359" cy="2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4E7F254-CBD5-E75B-B860-E10563051C1B}"/>
              </a:ext>
            </a:extLst>
          </p:cNvPr>
          <p:cNvSpPr txBox="1"/>
          <p:nvPr/>
        </p:nvSpPr>
        <p:spPr>
          <a:xfrm>
            <a:off x="5076015" y="1651489"/>
            <a:ext cx="2073261" cy="459778"/>
          </a:xfrm>
          <a:prstGeom prst="roundRect">
            <a:avLst>
              <a:gd name="adj" fmla="val 26135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spcFirstLastPara="0" vert="horz" wrap="square" lIns="18288" tIns="18288" rIns="18288" bIns="18288" numCol="1" spcCol="1270" anchor="ctr" anchorCtr="0">
            <a:noAutofit/>
          </a:bodyPr>
          <a:lstStyle>
            <a:defPPr>
              <a:defRPr lang="en-US"/>
            </a:defPPr>
            <a:lvl1pPr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Shipment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9E86A5D-89FA-987B-54E7-EF3A0C983B99}"/>
              </a:ext>
            </a:extLst>
          </p:cNvPr>
          <p:cNvSpPr txBox="1"/>
          <p:nvPr/>
        </p:nvSpPr>
        <p:spPr>
          <a:xfrm>
            <a:off x="2638555" y="4062514"/>
            <a:ext cx="1329608" cy="430887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Financing Transaction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FCB1AA-1C1F-10A5-6C15-9744B9FCFA4C}"/>
              </a:ext>
            </a:extLst>
          </p:cNvPr>
          <p:cNvSpPr txBox="1"/>
          <p:nvPr/>
        </p:nvSpPr>
        <p:spPr>
          <a:xfrm>
            <a:off x="7949453" y="4287962"/>
            <a:ext cx="1329608" cy="430887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Repayment Transaction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1EFA3C3-0E6B-7876-FCCB-351A9A5E09A3}"/>
              </a:ext>
            </a:extLst>
          </p:cNvPr>
          <p:cNvSpPr txBox="1"/>
          <p:nvPr/>
        </p:nvSpPr>
        <p:spPr>
          <a:xfrm>
            <a:off x="4626838" y="4931126"/>
            <a:ext cx="1329608" cy="26161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Insurance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716D596-489F-6BC5-C276-781B4B291A68}"/>
              </a:ext>
            </a:extLst>
          </p:cNvPr>
          <p:cNvSpPr txBox="1"/>
          <p:nvPr/>
        </p:nvSpPr>
        <p:spPr>
          <a:xfrm>
            <a:off x="6290912" y="4925225"/>
            <a:ext cx="1329608" cy="26161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Premium Payment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0019CF-AB03-1DE6-2864-5FE4AF756886}"/>
              </a:ext>
            </a:extLst>
          </p:cNvPr>
          <p:cNvGrpSpPr/>
          <p:nvPr/>
        </p:nvGrpSpPr>
        <p:grpSpPr>
          <a:xfrm>
            <a:off x="3757465" y="3682973"/>
            <a:ext cx="563878" cy="561532"/>
            <a:chOff x="1024560" y="3811820"/>
            <a:chExt cx="563878" cy="56153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16673EE-CEA3-BFF1-84F7-4C04A1237B35}"/>
                </a:ext>
              </a:extLst>
            </p:cNvPr>
            <p:cNvSpPr/>
            <p:nvPr/>
          </p:nvSpPr>
          <p:spPr>
            <a:xfrm>
              <a:off x="1024560" y="3811820"/>
              <a:ext cx="563878" cy="56153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62561A1-12E7-7290-A6E9-ABCFCF7CE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srgbClr val="A5A5A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333" y="3901091"/>
              <a:ext cx="404051" cy="40405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158CDCE-AA4B-5DF7-7B62-30A9010EE117}"/>
              </a:ext>
            </a:extLst>
          </p:cNvPr>
          <p:cNvGrpSpPr/>
          <p:nvPr/>
        </p:nvGrpSpPr>
        <p:grpSpPr>
          <a:xfrm>
            <a:off x="7620520" y="3893379"/>
            <a:ext cx="563878" cy="561532"/>
            <a:chOff x="1024560" y="3811820"/>
            <a:chExt cx="563878" cy="56153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A80CAD4-4713-D86A-C819-C3628FAFD7DB}"/>
                </a:ext>
              </a:extLst>
            </p:cNvPr>
            <p:cNvSpPr/>
            <p:nvPr/>
          </p:nvSpPr>
          <p:spPr>
            <a:xfrm>
              <a:off x="1024560" y="3811820"/>
              <a:ext cx="563878" cy="56153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B04B276-0D86-95F5-4F1D-E83C30C23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srgbClr val="A5A5A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333" y="3901091"/>
              <a:ext cx="404051" cy="404051"/>
            </a:xfrm>
            <a:prstGeom prst="rect">
              <a:avLst/>
            </a:prstGeom>
          </p:spPr>
        </p:pic>
      </p:grpSp>
      <p:cxnSp>
        <p:nvCxnSpPr>
          <p:cNvPr id="9" name="Elbow Connector 14">
            <a:extLst>
              <a:ext uri="{FF2B5EF4-FFF2-40B4-BE49-F238E27FC236}">
                <a16:creationId xmlns:a16="http://schemas.microsoft.com/office/drawing/2014/main" id="{3B96BE02-5BD8-944D-6A6E-B4ED62563445}"/>
              </a:ext>
            </a:extLst>
          </p:cNvPr>
          <p:cNvCxnSpPr>
            <a:cxnSpLocks/>
          </p:cNvCxnSpPr>
          <p:nvPr/>
        </p:nvCxnSpPr>
        <p:spPr>
          <a:xfrm>
            <a:off x="9896233" y="6563608"/>
            <a:ext cx="381881" cy="1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808080"/>
            </a:solidFill>
            <a:prstDash val="sysDash"/>
            <a:miter lim="800000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CC6F656-3D31-12F8-15A4-218170F1B3FC}"/>
              </a:ext>
            </a:extLst>
          </p:cNvPr>
          <p:cNvSpPr txBox="1"/>
          <p:nvPr/>
        </p:nvSpPr>
        <p:spPr>
          <a:xfrm>
            <a:off x="10236200" y="6425109"/>
            <a:ext cx="1071858" cy="27699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 Flow</a:t>
            </a:r>
            <a:endParaRPr kumimoji="0" lang="en-IN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BD3B0E-A344-E213-5A92-3009CD3FA8DD}"/>
              </a:ext>
            </a:extLst>
          </p:cNvPr>
          <p:cNvSpPr txBox="1"/>
          <p:nvPr/>
        </p:nvSpPr>
        <p:spPr>
          <a:xfrm>
            <a:off x="609600" y="6332969"/>
            <a:ext cx="6207797" cy="33855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^Limits via Insurance arrangement.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Intimation of assignment to the participants</a:t>
            </a:r>
            <a:endParaRPr kumimoji="0" lang="en-IN" sz="800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96B647-CF32-4846-771D-8B03D52E1071}"/>
              </a:ext>
            </a:extLst>
          </p:cNvPr>
          <p:cNvSpPr txBox="1"/>
          <p:nvPr/>
        </p:nvSpPr>
        <p:spPr>
          <a:xfrm>
            <a:off x="5382440" y="1750247"/>
            <a:ext cx="320040" cy="2596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IN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59C179-32E4-9958-313A-A264D72AEEC0}"/>
              </a:ext>
            </a:extLst>
          </p:cNvPr>
          <p:cNvSpPr txBox="1"/>
          <p:nvPr/>
        </p:nvSpPr>
        <p:spPr>
          <a:xfrm>
            <a:off x="4466818" y="4927160"/>
            <a:ext cx="320040" cy="2596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IN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800707-74CF-AFC4-FE92-E214EB57E146}"/>
              </a:ext>
            </a:extLst>
          </p:cNvPr>
          <p:cNvSpPr txBox="1"/>
          <p:nvPr/>
        </p:nvSpPr>
        <p:spPr>
          <a:xfrm>
            <a:off x="2582690" y="4148119"/>
            <a:ext cx="320040" cy="2596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endParaRPr kumimoji="0" lang="en-IN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882C24D-DE79-8009-0A39-F4832372DF11}"/>
              </a:ext>
            </a:extLst>
          </p:cNvPr>
          <p:cNvSpPr txBox="1"/>
          <p:nvPr/>
        </p:nvSpPr>
        <p:spPr>
          <a:xfrm>
            <a:off x="9075659" y="4364111"/>
            <a:ext cx="320040" cy="2596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IN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2ADCFA9-9A69-DE25-89B9-E02A16F0F0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8333" y="3544175"/>
            <a:ext cx="375105" cy="258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98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7" grpId="0" animBg="1"/>
      <p:bldP spid="38" grpId="0" animBg="1"/>
      <p:bldP spid="40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Elbow Connector 24">
            <a:extLst>
              <a:ext uri="{FF2B5EF4-FFF2-40B4-BE49-F238E27FC236}">
                <a16:creationId xmlns:a16="http://schemas.microsoft.com/office/drawing/2014/main" id="{951E2D65-6D0E-998C-3B43-A7B7DE15D265}"/>
              </a:ext>
            </a:extLst>
          </p:cNvPr>
          <p:cNvCxnSpPr>
            <a:cxnSpLocks/>
          </p:cNvCxnSpPr>
          <p:nvPr/>
        </p:nvCxnSpPr>
        <p:spPr>
          <a:xfrm flipV="1">
            <a:off x="1654479" y="2009922"/>
            <a:ext cx="1105192" cy="1193712"/>
          </a:xfrm>
          <a:prstGeom prst="straightConnector1">
            <a:avLst/>
          </a:prstGeom>
          <a:noFill/>
          <a:ln w="19050" cap="flat" cmpd="sng" algn="ctr">
            <a:solidFill>
              <a:srgbClr val="808080"/>
            </a:solidFill>
            <a:prstDash val="sysDash"/>
            <a:miter lim="800000"/>
            <a:tailEnd type="triangle"/>
          </a:ln>
          <a:effectLst/>
        </p:spPr>
      </p:cxnSp>
      <p:sp>
        <p:nvSpPr>
          <p:cNvPr id="176" name="Title 175">
            <a:extLst>
              <a:ext uri="{FF2B5EF4-FFF2-40B4-BE49-F238E27FC236}">
                <a16:creationId xmlns:a16="http://schemas.microsoft.com/office/drawing/2014/main" id="{1D76B1F4-79A6-7933-4D17-C6136417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65405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2"/>
                </a:solidFill>
              </a:rPr>
              <a:t>ITFS: </a:t>
            </a:r>
            <a:r>
              <a:rPr lang="en-IN" dirty="0"/>
              <a:t>Transaction structure 3 (Foreign subsidiary)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1" name="Graphic 10" descr="Factory with solid fill">
            <a:extLst>
              <a:ext uri="{FF2B5EF4-FFF2-40B4-BE49-F238E27FC236}">
                <a16:creationId xmlns:a16="http://schemas.microsoft.com/office/drawing/2014/main" id="{CACF832A-ADF0-9512-8B55-E7E9CEA07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4899" y="2297959"/>
            <a:ext cx="593330" cy="59333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AB2F1E6-7286-CD85-2B09-08CF7C4A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5575" y="6267450"/>
            <a:ext cx="59372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023FA-3646-4987-8706-764E0325BFF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426826-5333-A019-8705-36DFE40D56BA}"/>
              </a:ext>
            </a:extLst>
          </p:cNvPr>
          <p:cNvGrpSpPr/>
          <p:nvPr/>
        </p:nvGrpSpPr>
        <p:grpSpPr>
          <a:xfrm>
            <a:off x="1035052" y="3284206"/>
            <a:ext cx="1223892" cy="1095598"/>
            <a:chOff x="830195" y="1685702"/>
            <a:chExt cx="1176405" cy="1095598"/>
          </a:xfrm>
        </p:grpSpPr>
        <p:sp>
          <p:nvSpPr>
            <p:cNvPr id="12" name="Rounded Rectangle 29">
              <a:extLst>
                <a:ext uri="{FF2B5EF4-FFF2-40B4-BE49-F238E27FC236}">
                  <a16:creationId xmlns:a16="http://schemas.microsoft.com/office/drawing/2014/main" id="{0268AAFB-E7E3-DAF8-7AEE-388A579F37BE}"/>
                </a:ext>
              </a:extLst>
            </p:cNvPr>
            <p:cNvSpPr/>
            <p:nvPr/>
          </p:nvSpPr>
          <p:spPr>
            <a:xfrm>
              <a:off x="830195" y="1685702"/>
              <a:ext cx="1176405" cy="1095598"/>
            </a:xfrm>
            <a:prstGeom prst="roundRect">
              <a:avLst>
                <a:gd name="adj" fmla="val 11103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5E5405-B210-8B27-D818-9B5729C30397}"/>
                </a:ext>
              </a:extLst>
            </p:cNvPr>
            <p:cNvSpPr txBox="1"/>
            <p:nvPr/>
          </p:nvSpPr>
          <p:spPr>
            <a:xfrm>
              <a:off x="921741" y="2519796"/>
              <a:ext cx="950678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Indian Corporate</a:t>
              </a:r>
              <a:endParaRPr kumimoji="0" lang="en-IN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Can 43">
              <a:extLst>
                <a:ext uri="{FF2B5EF4-FFF2-40B4-BE49-F238E27FC236}">
                  <a16:creationId xmlns:a16="http://schemas.microsoft.com/office/drawing/2014/main" id="{AEC4101F-AFBC-2ECB-FA39-318DA01A02E6}"/>
                </a:ext>
              </a:extLst>
            </p:cNvPr>
            <p:cNvSpPr/>
            <p:nvPr/>
          </p:nvSpPr>
          <p:spPr>
            <a:xfrm>
              <a:off x="909921" y="2399386"/>
              <a:ext cx="987220" cy="111147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39">
              <a:extLst>
                <a:ext uri="{FF2B5EF4-FFF2-40B4-BE49-F238E27FC236}">
                  <a16:creationId xmlns:a16="http://schemas.microsoft.com/office/drawing/2014/main" id="{7DEB9EFF-6D63-5A05-EC90-A7D1AE2C4A2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28809" y="1857376"/>
              <a:ext cx="595216" cy="572142"/>
            </a:xfrm>
            <a:custGeom>
              <a:avLst/>
              <a:gdLst>
                <a:gd name="T0" fmla="*/ 2147483647 w 5664"/>
                <a:gd name="T1" fmla="*/ 2147483647 h 4763"/>
                <a:gd name="T2" fmla="*/ 2147483647 w 5664"/>
                <a:gd name="T3" fmla="*/ 2147483647 h 4763"/>
                <a:gd name="T4" fmla="*/ 2147483647 w 5664"/>
                <a:gd name="T5" fmla="*/ 2147483647 h 4763"/>
                <a:gd name="T6" fmla="*/ 2147483647 w 5664"/>
                <a:gd name="T7" fmla="*/ 2147483647 h 4763"/>
                <a:gd name="T8" fmla="*/ 2147483647 w 5664"/>
                <a:gd name="T9" fmla="*/ 2147483647 h 4763"/>
                <a:gd name="T10" fmla="*/ 2147483647 w 5664"/>
                <a:gd name="T11" fmla="*/ 2147483647 h 4763"/>
                <a:gd name="T12" fmla="*/ 2147483647 w 5664"/>
                <a:gd name="T13" fmla="*/ 2147483647 h 4763"/>
                <a:gd name="T14" fmla="*/ 2147483647 w 5664"/>
                <a:gd name="T15" fmla="*/ 2147483647 h 4763"/>
                <a:gd name="T16" fmla="*/ 2147483647 w 5664"/>
                <a:gd name="T17" fmla="*/ 2147483647 h 4763"/>
                <a:gd name="T18" fmla="*/ 2147483647 w 5664"/>
                <a:gd name="T19" fmla="*/ 2147483647 h 4763"/>
                <a:gd name="T20" fmla="*/ 2147483647 w 5664"/>
                <a:gd name="T21" fmla="*/ 2147483647 h 4763"/>
                <a:gd name="T22" fmla="*/ 2147483647 w 5664"/>
                <a:gd name="T23" fmla="*/ 2147483647 h 4763"/>
                <a:gd name="T24" fmla="*/ 2147483647 w 5664"/>
                <a:gd name="T25" fmla="*/ 2147483647 h 4763"/>
                <a:gd name="T26" fmla="*/ 2147483647 w 5664"/>
                <a:gd name="T27" fmla="*/ 2147483647 h 4763"/>
                <a:gd name="T28" fmla="*/ 2147483647 w 5664"/>
                <a:gd name="T29" fmla="*/ 2147483647 h 4763"/>
                <a:gd name="T30" fmla="*/ 2147483647 w 5664"/>
                <a:gd name="T31" fmla="*/ 2147483647 h 4763"/>
                <a:gd name="T32" fmla="*/ 2147483647 w 5664"/>
                <a:gd name="T33" fmla="*/ 2147483647 h 4763"/>
                <a:gd name="T34" fmla="*/ 2147483647 w 5664"/>
                <a:gd name="T35" fmla="*/ 2147483647 h 4763"/>
                <a:gd name="T36" fmla="*/ 2147483647 w 5664"/>
                <a:gd name="T37" fmla="*/ 2147483647 h 4763"/>
                <a:gd name="T38" fmla="*/ 2147483647 w 5664"/>
                <a:gd name="T39" fmla="*/ 0 h 4763"/>
                <a:gd name="T40" fmla="*/ 2147483647 w 5664"/>
                <a:gd name="T41" fmla="*/ 2147483647 h 4763"/>
                <a:gd name="T42" fmla="*/ 2147483647 w 5664"/>
                <a:gd name="T43" fmla="*/ 2147483647 h 4763"/>
                <a:gd name="T44" fmla="*/ 2147483647 w 5664"/>
                <a:gd name="T45" fmla="*/ 2147483647 h 4763"/>
                <a:gd name="T46" fmla="*/ 2147483647 w 5664"/>
                <a:gd name="T47" fmla="*/ 2147483647 h 4763"/>
                <a:gd name="T48" fmla="*/ 2147483647 w 5664"/>
                <a:gd name="T49" fmla="*/ 2147483647 h 4763"/>
                <a:gd name="T50" fmla="*/ 2147483647 w 5664"/>
                <a:gd name="T51" fmla="*/ 2147483647 h 4763"/>
                <a:gd name="T52" fmla="*/ 2147483647 w 5664"/>
                <a:gd name="T53" fmla="*/ 2147483647 h 4763"/>
                <a:gd name="T54" fmla="*/ 2147483647 w 5664"/>
                <a:gd name="T55" fmla="*/ 2147483647 h 4763"/>
                <a:gd name="T56" fmla="*/ 2147483647 w 5664"/>
                <a:gd name="T57" fmla="*/ 2147483647 h 4763"/>
                <a:gd name="T58" fmla="*/ 2147483647 w 5664"/>
                <a:gd name="T59" fmla="*/ 2147483647 h 4763"/>
                <a:gd name="T60" fmla="*/ 2147483647 w 5664"/>
                <a:gd name="T61" fmla="*/ 2147483647 h 4763"/>
                <a:gd name="T62" fmla="*/ 2147483647 w 5664"/>
                <a:gd name="T63" fmla="*/ 2147483647 h 4763"/>
                <a:gd name="T64" fmla="*/ 2147483647 w 5664"/>
                <a:gd name="T65" fmla="*/ 2147483647 h 4763"/>
                <a:gd name="T66" fmla="*/ 2147483647 w 5664"/>
                <a:gd name="T67" fmla="*/ 2147483647 h 4763"/>
                <a:gd name="T68" fmla="*/ 2147483647 w 5664"/>
                <a:gd name="T69" fmla="*/ 2147483647 h 4763"/>
                <a:gd name="T70" fmla="*/ 2147483647 w 5664"/>
                <a:gd name="T71" fmla="*/ 2147483647 h 4763"/>
                <a:gd name="T72" fmla="*/ 2147483647 w 5664"/>
                <a:gd name="T73" fmla="*/ 2147483647 h 4763"/>
                <a:gd name="T74" fmla="*/ 2147483647 w 5664"/>
                <a:gd name="T75" fmla="*/ 2147483647 h 4763"/>
                <a:gd name="T76" fmla="*/ 2147483647 w 5664"/>
                <a:gd name="T77" fmla="*/ 2147483647 h 4763"/>
                <a:gd name="T78" fmla="*/ 2147483647 w 5664"/>
                <a:gd name="T79" fmla="*/ 2147483647 h 4763"/>
                <a:gd name="T80" fmla="*/ 2147483647 w 5664"/>
                <a:gd name="T81" fmla="*/ 2147483647 h 4763"/>
                <a:gd name="T82" fmla="*/ 2147483647 w 5664"/>
                <a:gd name="T83" fmla="*/ 2147483647 h 4763"/>
                <a:gd name="T84" fmla="*/ 2147483647 w 5664"/>
                <a:gd name="T85" fmla="*/ 2147483647 h 4763"/>
                <a:gd name="T86" fmla="*/ 2147483647 w 5664"/>
                <a:gd name="T87" fmla="*/ 2147483647 h 4763"/>
                <a:gd name="T88" fmla="*/ 2147483647 w 5664"/>
                <a:gd name="T89" fmla="*/ 2147483647 h 4763"/>
                <a:gd name="T90" fmla="*/ 2147483647 w 5664"/>
                <a:gd name="T91" fmla="*/ 2147483647 h 4763"/>
                <a:gd name="T92" fmla="*/ 2147483647 w 5664"/>
                <a:gd name="T93" fmla="*/ 2147483647 h 4763"/>
                <a:gd name="T94" fmla="*/ 2147483647 w 5664"/>
                <a:gd name="T95" fmla="*/ 2147483647 h 4763"/>
                <a:gd name="T96" fmla="*/ 2147483647 w 5664"/>
                <a:gd name="T97" fmla="*/ 2147483647 h 4763"/>
                <a:gd name="T98" fmla="*/ 2147483647 w 5664"/>
                <a:gd name="T99" fmla="*/ 2147483647 h 4763"/>
                <a:gd name="T100" fmla="*/ 2147483647 w 5664"/>
                <a:gd name="T101" fmla="*/ 2147483647 h 4763"/>
                <a:gd name="T102" fmla="*/ 2147483647 w 5664"/>
                <a:gd name="T103" fmla="*/ 2147483647 h 4763"/>
                <a:gd name="T104" fmla="*/ 2147483647 w 5664"/>
                <a:gd name="T105" fmla="*/ 2147483647 h 4763"/>
                <a:gd name="T106" fmla="*/ 2147483647 w 5664"/>
                <a:gd name="T107" fmla="*/ 2147483647 h 4763"/>
                <a:gd name="T108" fmla="*/ 2147483647 w 5664"/>
                <a:gd name="T109" fmla="*/ 2147483647 h 4763"/>
                <a:gd name="T110" fmla="*/ 2147483647 w 5664"/>
                <a:gd name="T111" fmla="*/ 2147483647 h 4763"/>
                <a:gd name="T112" fmla="*/ 2147483647 w 5664"/>
                <a:gd name="T113" fmla="*/ 2147483647 h 4763"/>
                <a:gd name="T114" fmla="*/ 2147483647 w 5664"/>
                <a:gd name="T115" fmla="*/ 2147483647 h 4763"/>
                <a:gd name="T116" fmla="*/ 2147483647 w 5664"/>
                <a:gd name="T117" fmla="*/ 2147483647 h 4763"/>
                <a:gd name="T118" fmla="*/ 2147483647 w 5664"/>
                <a:gd name="T119" fmla="*/ 2147483647 h 4763"/>
                <a:gd name="T120" fmla="*/ 2147483647 w 5664"/>
                <a:gd name="T121" fmla="*/ 2147483647 h 4763"/>
                <a:gd name="T122" fmla="*/ 2147483647 w 5664"/>
                <a:gd name="T123" fmla="*/ 2147483647 h 4763"/>
                <a:gd name="T124" fmla="*/ 2147483647 w 5664"/>
                <a:gd name="T125" fmla="*/ 2147483647 h 4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664"/>
                <a:gd name="T190" fmla="*/ 0 h 4763"/>
                <a:gd name="T191" fmla="*/ 5664 w 5664"/>
                <a:gd name="T192" fmla="*/ 4763 h 47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664" h="4763">
                  <a:moveTo>
                    <a:pt x="4896" y="2766"/>
                  </a:moveTo>
                  <a:lnTo>
                    <a:pt x="4896" y="3178"/>
                  </a:lnTo>
                  <a:lnTo>
                    <a:pt x="4660" y="3178"/>
                  </a:lnTo>
                  <a:lnTo>
                    <a:pt x="4660" y="2766"/>
                  </a:lnTo>
                  <a:lnTo>
                    <a:pt x="4896" y="2766"/>
                  </a:lnTo>
                  <a:close/>
                  <a:moveTo>
                    <a:pt x="4660" y="3821"/>
                  </a:moveTo>
                  <a:lnTo>
                    <a:pt x="4660" y="4234"/>
                  </a:lnTo>
                  <a:lnTo>
                    <a:pt x="4896" y="4234"/>
                  </a:lnTo>
                  <a:lnTo>
                    <a:pt x="4896" y="3821"/>
                  </a:lnTo>
                  <a:lnTo>
                    <a:pt x="4660" y="3821"/>
                  </a:lnTo>
                  <a:close/>
                  <a:moveTo>
                    <a:pt x="4421" y="3821"/>
                  </a:moveTo>
                  <a:lnTo>
                    <a:pt x="4421" y="4234"/>
                  </a:lnTo>
                  <a:lnTo>
                    <a:pt x="4185" y="4234"/>
                  </a:lnTo>
                  <a:lnTo>
                    <a:pt x="4185" y="3821"/>
                  </a:lnTo>
                  <a:lnTo>
                    <a:pt x="4421" y="3821"/>
                  </a:lnTo>
                  <a:close/>
                  <a:moveTo>
                    <a:pt x="3889" y="3821"/>
                  </a:moveTo>
                  <a:lnTo>
                    <a:pt x="3889" y="4234"/>
                  </a:lnTo>
                  <a:lnTo>
                    <a:pt x="3653" y="4234"/>
                  </a:lnTo>
                  <a:lnTo>
                    <a:pt x="3653" y="3821"/>
                  </a:lnTo>
                  <a:lnTo>
                    <a:pt x="3889" y="3821"/>
                  </a:lnTo>
                  <a:close/>
                  <a:moveTo>
                    <a:pt x="3357" y="3821"/>
                  </a:moveTo>
                  <a:lnTo>
                    <a:pt x="3357" y="4234"/>
                  </a:lnTo>
                  <a:lnTo>
                    <a:pt x="3121" y="4234"/>
                  </a:lnTo>
                  <a:lnTo>
                    <a:pt x="3121" y="3821"/>
                  </a:lnTo>
                  <a:lnTo>
                    <a:pt x="3357" y="3821"/>
                  </a:lnTo>
                  <a:close/>
                  <a:moveTo>
                    <a:pt x="2825" y="3821"/>
                  </a:moveTo>
                  <a:lnTo>
                    <a:pt x="2825" y="4234"/>
                  </a:lnTo>
                  <a:lnTo>
                    <a:pt x="2589" y="4234"/>
                  </a:lnTo>
                  <a:lnTo>
                    <a:pt x="2589" y="3821"/>
                  </a:lnTo>
                  <a:lnTo>
                    <a:pt x="2825" y="3821"/>
                  </a:lnTo>
                  <a:close/>
                  <a:moveTo>
                    <a:pt x="2292" y="3821"/>
                  </a:moveTo>
                  <a:lnTo>
                    <a:pt x="2292" y="4234"/>
                  </a:lnTo>
                  <a:lnTo>
                    <a:pt x="2057" y="4234"/>
                  </a:lnTo>
                  <a:lnTo>
                    <a:pt x="2057" y="3821"/>
                  </a:lnTo>
                  <a:lnTo>
                    <a:pt x="2292" y="3821"/>
                  </a:lnTo>
                  <a:close/>
                  <a:moveTo>
                    <a:pt x="1760" y="3821"/>
                  </a:moveTo>
                  <a:lnTo>
                    <a:pt x="1760" y="4234"/>
                  </a:lnTo>
                  <a:lnTo>
                    <a:pt x="1524" y="4234"/>
                  </a:lnTo>
                  <a:lnTo>
                    <a:pt x="1524" y="3821"/>
                  </a:lnTo>
                  <a:lnTo>
                    <a:pt x="1760" y="3821"/>
                  </a:lnTo>
                  <a:close/>
                  <a:moveTo>
                    <a:pt x="4421" y="2766"/>
                  </a:moveTo>
                  <a:lnTo>
                    <a:pt x="4421" y="3178"/>
                  </a:lnTo>
                  <a:lnTo>
                    <a:pt x="4185" y="3178"/>
                  </a:lnTo>
                  <a:lnTo>
                    <a:pt x="4185" y="2766"/>
                  </a:lnTo>
                  <a:lnTo>
                    <a:pt x="4421" y="2766"/>
                  </a:lnTo>
                  <a:close/>
                  <a:moveTo>
                    <a:pt x="706" y="753"/>
                  </a:moveTo>
                  <a:lnTo>
                    <a:pt x="1228" y="753"/>
                  </a:lnTo>
                  <a:lnTo>
                    <a:pt x="1253" y="778"/>
                  </a:lnTo>
                  <a:lnTo>
                    <a:pt x="1281" y="803"/>
                  </a:lnTo>
                  <a:lnTo>
                    <a:pt x="1312" y="826"/>
                  </a:lnTo>
                  <a:lnTo>
                    <a:pt x="1344" y="848"/>
                  </a:lnTo>
                  <a:lnTo>
                    <a:pt x="1380" y="867"/>
                  </a:lnTo>
                  <a:lnTo>
                    <a:pt x="1418" y="886"/>
                  </a:lnTo>
                  <a:lnTo>
                    <a:pt x="1458" y="902"/>
                  </a:lnTo>
                  <a:lnTo>
                    <a:pt x="1498" y="917"/>
                  </a:lnTo>
                  <a:lnTo>
                    <a:pt x="1542" y="932"/>
                  </a:lnTo>
                  <a:lnTo>
                    <a:pt x="1586" y="943"/>
                  </a:lnTo>
                  <a:lnTo>
                    <a:pt x="1632" y="954"/>
                  </a:lnTo>
                  <a:lnTo>
                    <a:pt x="1679" y="963"/>
                  </a:lnTo>
                  <a:lnTo>
                    <a:pt x="1726" y="969"/>
                  </a:lnTo>
                  <a:lnTo>
                    <a:pt x="1776" y="973"/>
                  </a:lnTo>
                  <a:lnTo>
                    <a:pt x="1827" y="976"/>
                  </a:lnTo>
                  <a:lnTo>
                    <a:pt x="1877" y="977"/>
                  </a:lnTo>
                  <a:lnTo>
                    <a:pt x="1934" y="976"/>
                  </a:lnTo>
                  <a:lnTo>
                    <a:pt x="1990" y="973"/>
                  </a:lnTo>
                  <a:lnTo>
                    <a:pt x="2045" y="966"/>
                  </a:lnTo>
                  <a:lnTo>
                    <a:pt x="2099" y="958"/>
                  </a:lnTo>
                  <a:lnTo>
                    <a:pt x="2102" y="979"/>
                  </a:lnTo>
                  <a:lnTo>
                    <a:pt x="2107" y="999"/>
                  </a:lnTo>
                  <a:lnTo>
                    <a:pt x="2113" y="1020"/>
                  </a:lnTo>
                  <a:lnTo>
                    <a:pt x="2120" y="1039"/>
                  </a:lnTo>
                  <a:lnTo>
                    <a:pt x="2127" y="1060"/>
                  </a:lnTo>
                  <a:lnTo>
                    <a:pt x="2136" y="1078"/>
                  </a:lnTo>
                  <a:lnTo>
                    <a:pt x="2146" y="1097"/>
                  </a:lnTo>
                  <a:lnTo>
                    <a:pt x="2158" y="1114"/>
                  </a:lnTo>
                  <a:lnTo>
                    <a:pt x="2170" y="1132"/>
                  </a:lnTo>
                  <a:lnTo>
                    <a:pt x="2183" y="1148"/>
                  </a:lnTo>
                  <a:lnTo>
                    <a:pt x="2198" y="1165"/>
                  </a:lnTo>
                  <a:lnTo>
                    <a:pt x="2213" y="1179"/>
                  </a:lnTo>
                  <a:lnTo>
                    <a:pt x="2229" y="1196"/>
                  </a:lnTo>
                  <a:lnTo>
                    <a:pt x="2245" y="1209"/>
                  </a:lnTo>
                  <a:lnTo>
                    <a:pt x="2263" y="1224"/>
                  </a:lnTo>
                  <a:lnTo>
                    <a:pt x="2281" y="1237"/>
                  </a:lnTo>
                  <a:lnTo>
                    <a:pt x="2300" y="1249"/>
                  </a:lnTo>
                  <a:lnTo>
                    <a:pt x="2319" y="1260"/>
                  </a:lnTo>
                  <a:lnTo>
                    <a:pt x="2338" y="1271"/>
                  </a:lnTo>
                  <a:lnTo>
                    <a:pt x="2359" y="1281"/>
                  </a:lnTo>
                  <a:lnTo>
                    <a:pt x="2381" y="1291"/>
                  </a:lnTo>
                  <a:lnTo>
                    <a:pt x="2403" y="1300"/>
                  </a:lnTo>
                  <a:lnTo>
                    <a:pt x="2425" y="1308"/>
                  </a:lnTo>
                  <a:lnTo>
                    <a:pt x="2447" y="1315"/>
                  </a:lnTo>
                  <a:lnTo>
                    <a:pt x="2471" y="1322"/>
                  </a:lnTo>
                  <a:lnTo>
                    <a:pt x="2494" y="1328"/>
                  </a:lnTo>
                  <a:lnTo>
                    <a:pt x="2518" y="1333"/>
                  </a:lnTo>
                  <a:lnTo>
                    <a:pt x="2542" y="1337"/>
                  </a:lnTo>
                  <a:lnTo>
                    <a:pt x="2567" y="1340"/>
                  </a:lnTo>
                  <a:lnTo>
                    <a:pt x="2592" y="1341"/>
                  </a:lnTo>
                  <a:lnTo>
                    <a:pt x="2617" y="1343"/>
                  </a:lnTo>
                  <a:lnTo>
                    <a:pt x="2642" y="1343"/>
                  </a:lnTo>
                  <a:lnTo>
                    <a:pt x="2688" y="1343"/>
                  </a:lnTo>
                  <a:lnTo>
                    <a:pt x="2733" y="1339"/>
                  </a:lnTo>
                  <a:lnTo>
                    <a:pt x="2777" y="1333"/>
                  </a:lnTo>
                  <a:lnTo>
                    <a:pt x="2819" y="1325"/>
                  </a:lnTo>
                  <a:lnTo>
                    <a:pt x="2860" y="1313"/>
                  </a:lnTo>
                  <a:lnTo>
                    <a:pt x="2898" y="1302"/>
                  </a:lnTo>
                  <a:lnTo>
                    <a:pt x="2937" y="1285"/>
                  </a:lnTo>
                  <a:lnTo>
                    <a:pt x="2972" y="1268"/>
                  </a:lnTo>
                  <a:lnTo>
                    <a:pt x="3007" y="1247"/>
                  </a:lnTo>
                  <a:lnTo>
                    <a:pt x="3040" y="1225"/>
                  </a:lnTo>
                  <a:lnTo>
                    <a:pt x="3072" y="1200"/>
                  </a:lnTo>
                  <a:lnTo>
                    <a:pt x="3102" y="1172"/>
                  </a:lnTo>
                  <a:lnTo>
                    <a:pt x="3130" y="1142"/>
                  </a:lnTo>
                  <a:lnTo>
                    <a:pt x="3158" y="1110"/>
                  </a:lnTo>
                  <a:lnTo>
                    <a:pt x="3184" y="1075"/>
                  </a:lnTo>
                  <a:lnTo>
                    <a:pt x="3208" y="1038"/>
                  </a:lnTo>
                  <a:lnTo>
                    <a:pt x="3264" y="1032"/>
                  </a:lnTo>
                  <a:lnTo>
                    <a:pt x="3320" y="1025"/>
                  </a:lnTo>
                  <a:lnTo>
                    <a:pt x="3373" y="1016"/>
                  </a:lnTo>
                  <a:lnTo>
                    <a:pt x="3426" y="1002"/>
                  </a:lnTo>
                  <a:lnTo>
                    <a:pt x="3476" y="988"/>
                  </a:lnTo>
                  <a:lnTo>
                    <a:pt x="3525" y="971"/>
                  </a:lnTo>
                  <a:lnTo>
                    <a:pt x="3571" y="952"/>
                  </a:lnTo>
                  <a:lnTo>
                    <a:pt x="3613" y="930"/>
                  </a:lnTo>
                  <a:lnTo>
                    <a:pt x="3633" y="920"/>
                  </a:lnTo>
                  <a:lnTo>
                    <a:pt x="3652" y="908"/>
                  </a:lnTo>
                  <a:lnTo>
                    <a:pt x="3669" y="895"/>
                  </a:lnTo>
                  <a:lnTo>
                    <a:pt x="3687" y="882"/>
                  </a:lnTo>
                  <a:lnTo>
                    <a:pt x="3703" y="868"/>
                  </a:lnTo>
                  <a:lnTo>
                    <a:pt x="3718" y="854"/>
                  </a:lnTo>
                  <a:lnTo>
                    <a:pt x="3731" y="839"/>
                  </a:lnTo>
                  <a:lnTo>
                    <a:pt x="3743" y="824"/>
                  </a:lnTo>
                  <a:lnTo>
                    <a:pt x="3755" y="808"/>
                  </a:lnTo>
                  <a:lnTo>
                    <a:pt x="3764" y="792"/>
                  </a:lnTo>
                  <a:lnTo>
                    <a:pt x="3773" y="775"/>
                  </a:lnTo>
                  <a:lnTo>
                    <a:pt x="3780" y="758"/>
                  </a:lnTo>
                  <a:lnTo>
                    <a:pt x="3786" y="740"/>
                  </a:lnTo>
                  <a:lnTo>
                    <a:pt x="3789" y="722"/>
                  </a:lnTo>
                  <a:lnTo>
                    <a:pt x="3792" y="703"/>
                  </a:lnTo>
                  <a:lnTo>
                    <a:pt x="3793" y="685"/>
                  </a:lnTo>
                  <a:lnTo>
                    <a:pt x="3792" y="663"/>
                  </a:lnTo>
                  <a:lnTo>
                    <a:pt x="3789" y="643"/>
                  </a:lnTo>
                  <a:lnTo>
                    <a:pt x="3784" y="624"/>
                  </a:lnTo>
                  <a:lnTo>
                    <a:pt x="3777" y="604"/>
                  </a:lnTo>
                  <a:lnTo>
                    <a:pt x="3770" y="585"/>
                  </a:lnTo>
                  <a:lnTo>
                    <a:pt x="3759" y="568"/>
                  </a:lnTo>
                  <a:lnTo>
                    <a:pt x="3747" y="550"/>
                  </a:lnTo>
                  <a:lnTo>
                    <a:pt x="3734" y="534"/>
                  </a:lnTo>
                  <a:lnTo>
                    <a:pt x="3719" y="517"/>
                  </a:lnTo>
                  <a:lnTo>
                    <a:pt x="3703" y="501"/>
                  </a:lnTo>
                  <a:lnTo>
                    <a:pt x="3686" y="486"/>
                  </a:lnTo>
                  <a:lnTo>
                    <a:pt x="3666" y="473"/>
                  </a:lnTo>
                  <a:lnTo>
                    <a:pt x="3647" y="458"/>
                  </a:lnTo>
                  <a:lnTo>
                    <a:pt x="3625" y="445"/>
                  </a:lnTo>
                  <a:lnTo>
                    <a:pt x="3603" y="433"/>
                  </a:lnTo>
                  <a:lnTo>
                    <a:pt x="3579" y="422"/>
                  </a:lnTo>
                  <a:lnTo>
                    <a:pt x="3556" y="411"/>
                  </a:lnTo>
                  <a:lnTo>
                    <a:pt x="3531" y="401"/>
                  </a:lnTo>
                  <a:lnTo>
                    <a:pt x="3504" y="391"/>
                  </a:lnTo>
                  <a:lnTo>
                    <a:pt x="3478" y="382"/>
                  </a:lnTo>
                  <a:lnTo>
                    <a:pt x="3422" y="366"/>
                  </a:lnTo>
                  <a:lnTo>
                    <a:pt x="3364" y="352"/>
                  </a:lnTo>
                  <a:lnTo>
                    <a:pt x="3305" y="342"/>
                  </a:lnTo>
                  <a:lnTo>
                    <a:pt x="3245" y="335"/>
                  </a:lnTo>
                  <a:lnTo>
                    <a:pt x="3183" y="330"/>
                  </a:lnTo>
                  <a:lnTo>
                    <a:pt x="3121" y="329"/>
                  </a:lnTo>
                  <a:lnTo>
                    <a:pt x="3053" y="330"/>
                  </a:lnTo>
                  <a:lnTo>
                    <a:pt x="2987" y="336"/>
                  </a:lnTo>
                  <a:lnTo>
                    <a:pt x="2923" y="343"/>
                  </a:lnTo>
                  <a:lnTo>
                    <a:pt x="2863" y="355"/>
                  </a:lnTo>
                  <a:lnTo>
                    <a:pt x="2857" y="336"/>
                  </a:lnTo>
                  <a:lnTo>
                    <a:pt x="2851" y="317"/>
                  </a:lnTo>
                  <a:lnTo>
                    <a:pt x="2844" y="298"/>
                  </a:lnTo>
                  <a:lnTo>
                    <a:pt x="2836" y="280"/>
                  </a:lnTo>
                  <a:lnTo>
                    <a:pt x="2828" y="261"/>
                  </a:lnTo>
                  <a:lnTo>
                    <a:pt x="2817" y="245"/>
                  </a:lnTo>
                  <a:lnTo>
                    <a:pt x="2807" y="227"/>
                  </a:lnTo>
                  <a:lnTo>
                    <a:pt x="2795" y="211"/>
                  </a:lnTo>
                  <a:lnTo>
                    <a:pt x="2782" y="195"/>
                  </a:lnTo>
                  <a:lnTo>
                    <a:pt x="2769" y="180"/>
                  </a:lnTo>
                  <a:lnTo>
                    <a:pt x="2754" y="165"/>
                  </a:lnTo>
                  <a:lnTo>
                    <a:pt x="2739" y="150"/>
                  </a:lnTo>
                  <a:lnTo>
                    <a:pt x="2723" y="137"/>
                  </a:lnTo>
                  <a:lnTo>
                    <a:pt x="2707" y="124"/>
                  </a:lnTo>
                  <a:lnTo>
                    <a:pt x="2673" y="99"/>
                  </a:lnTo>
                  <a:lnTo>
                    <a:pt x="2634" y="77"/>
                  </a:lnTo>
                  <a:lnTo>
                    <a:pt x="2595" y="57"/>
                  </a:lnTo>
                  <a:lnTo>
                    <a:pt x="2553" y="40"/>
                  </a:lnTo>
                  <a:lnTo>
                    <a:pt x="2511" y="27"/>
                  </a:lnTo>
                  <a:lnTo>
                    <a:pt x="2466" y="15"/>
                  </a:lnTo>
                  <a:lnTo>
                    <a:pt x="2419" y="7"/>
                  </a:lnTo>
                  <a:lnTo>
                    <a:pt x="2374" y="3"/>
                  </a:lnTo>
                  <a:lnTo>
                    <a:pt x="2325" y="0"/>
                  </a:lnTo>
                  <a:lnTo>
                    <a:pt x="2300" y="1"/>
                  </a:lnTo>
                  <a:lnTo>
                    <a:pt x="2275" y="3"/>
                  </a:lnTo>
                  <a:lnTo>
                    <a:pt x="2251" y="4"/>
                  </a:lnTo>
                  <a:lnTo>
                    <a:pt x="2226" y="7"/>
                  </a:lnTo>
                  <a:lnTo>
                    <a:pt x="2179" y="16"/>
                  </a:lnTo>
                  <a:lnTo>
                    <a:pt x="2133" y="28"/>
                  </a:lnTo>
                  <a:lnTo>
                    <a:pt x="2089" y="43"/>
                  </a:lnTo>
                  <a:lnTo>
                    <a:pt x="2046" y="60"/>
                  </a:lnTo>
                  <a:lnTo>
                    <a:pt x="2006" y="81"/>
                  </a:lnTo>
                  <a:lnTo>
                    <a:pt x="1987" y="93"/>
                  </a:lnTo>
                  <a:lnTo>
                    <a:pt x="1970" y="105"/>
                  </a:lnTo>
                  <a:lnTo>
                    <a:pt x="1924" y="102"/>
                  </a:lnTo>
                  <a:lnTo>
                    <a:pt x="1877" y="102"/>
                  </a:lnTo>
                  <a:lnTo>
                    <a:pt x="1818" y="103"/>
                  </a:lnTo>
                  <a:lnTo>
                    <a:pt x="1760" y="108"/>
                  </a:lnTo>
                  <a:lnTo>
                    <a:pt x="1704" y="114"/>
                  </a:lnTo>
                  <a:lnTo>
                    <a:pt x="1648" y="122"/>
                  </a:lnTo>
                  <a:lnTo>
                    <a:pt x="1594" y="134"/>
                  </a:lnTo>
                  <a:lnTo>
                    <a:pt x="1541" y="147"/>
                  </a:lnTo>
                  <a:lnTo>
                    <a:pt x="1490" y="164"/>
                  </a:lnTo>
                  <a:lnTo>
                    <a:pt x="1443" y="183"/>
                  </a:lnTo>
                  <a:lnTo>
                    <a:pt x="1398" y="203"/>
                  </a:lnTo>
                  <a:lnTo>
                    <a:pt x="1355" y="227"/>
                  </a:lnTo>
                  <a:lnTo>
                    <a:pt x="1315" y="252"/>
                  </a:lnTo>
                  <a:lnTo>
                    <a:pt x="1296" y="265"/>
                  </a:lnTo>
                  <a:lnTo>
                    <a:pt x="1278" y="279"/>
                  </a:lnTo>
                  <a:lnTo>
                    <a:pt x="1260" y="292"/>
                  </a:lnTo>
                  <a:lnTo>
                    <a:pt x="1246" y="307"/>
                  </a:lnTo>
                  <a:lnTo>
                    <a:pt x="1230" y="323"/>
                  </a:lnTo>
                  <a:lnTo>
                    <a:pt x="1216" y="338"/>
                  </a:lnTo>
                  <a:lnTo>
                    <a:pt x="1203" y="354"/>
                  </a:lnTo>
                  <a:lnTo>
                    <a:pt x="1191" y="370"/>
                  </a:lnTo>
                  <a:lnTo>
                    <a:pt x="1179" y="388"/>
                  </a:lnTo>
                  <a:lnTo>
                    <a:pt x="1171" y="405"/>
                  </a:lnTo>
                  <a:lnTo>
                    <a:pt x="1151" y="405"/>
                  </a:lnTo>
                  <a:lnTo>
                    <a:pt x="1107" y="405"/>
                  </a:lnTo>
                  <a:lnTo>
                    <a:pt x="1063" y="410"/>
                  </a:lnTo>
                  <a:lnTo>
                    <a:pt x="1020" y="416"/>
                  </a:lnTo>
                  <a:lnTo>
                    <a:pt x="979" y="423"/>
                  </a:lnTo>
                  <a:lnTo>
                    <a:pt x="939" y="433"/>
                  </a:lnTo>
                  <a:lnTo>
                    <a:pt x="899" y="447"/>
                  </a:lnTo>
                  <a:lnTo>
                    <a:pt x="862" y="461"/>
                  </a:lnTo>
                  <a:lnTo>
                    <a:pt x="826" y="478"/>
                  </a:lnTo>
                  <a:lnTo>
                    <a:pt x="793" y="497"/>
                  </a:lnTo>
                  <a:lnTo>
                    <a:pt x="762" y="517"/>
                  </a:lnTo>
                  <a:lnTo>
                    <a:pt x="734" y="541"/>
                  </a:lnTo>
                  <a:lnTo>
                    <a:pt x="722" y="553"/>
                  </a:lnTo>
                  <a:lnTo>
                    <a:pt x="711" y="565"/>
                  </a:lnTo>
                  <a:lnTo>
                    <a:pt x="699" y="578"/>
                  </a:lnTo>
                  <a:lnTo>
                    <a:pt x="688" y="591"/>
                  </a:lnTo>
                  <a:lnTo>
                    <a:pt x="680" y="606"/>
                  </a:lnTo>
                  <a:lnTo>
                    <a:pt x="671" y="619"/>
                  </a:lnTo>
                  <a:lnTo>
                    <a:pt x="663" y="635"/>
                  </a:lnTo>
                  <a:lnTo>
                    <a:pt x="658" y="650"/>
                  </a:lnTo>
                  <a:lnTo>
                    <a:pt x="653" y="666"/>
                  </a:lnTo>
                  <a:lnTo>
                    <a:pt x="649" y="681"/>
                  </a:lnTo>
                  <a:lnTo>
                    <a:pt x="647" y="696"/>
                  </a:lnTo>
                  <a:lnTo>
                    <a:pt x="649" y="711"/>
                  </a:lnTo>
                  <a:lnTo>
                    <a:pt x="652" y="722"/>
                  </a:lnTo>
                  <a:lnTo>
                    <a:pt x="659" y="733"/>
                  </a:lnTo>
                  <a:lnTo>
                    <a:pt x="668" y="742"/>
                  </a:lnTo>
                  <a:lnTo>
                    <a:pt x="678" y="747"/>
                  </a:lnTo>
                  <a:lnTo>
                    <a:pt x="691" y="752"/>
                  </a:lnTo>
                  <a:lnTo>
                    <a:pt x="706" y="753"/>
                  </a:lnTo>
                  <a:close/>
                  <a:moveTo>
                    <a:pt x="1151" y="523"/>
                  </a:moveTo>
                  <a:lnTo>
                    <a:pt x="1151" y="523"/>
                  </a:lnTo>
                  <a:lnTo>
                    <a:pt x="1181" y="523"/>
                  </a:lnTo>
                  <a:lnTo>
                    <a:pt x="1199" y="523"/>
                  </a:lnTo>
                  <a:lnTo>
                    <a:pt x="1215" y="522"/>
                  </a:lnTo>
                  <a:lnTo>
                    <a:pt x="1230" y="517"/>
                  </a:lnTo>
                  <a:lnTo>
                    <a:pt x="1237" y="514"/>
                  </a:lnTo>
                  <a:lnTo>
                    <a:pt x="1244" y="512"/>
                  </a:lnTo>
                  <a:lnTo>
                    <a:pt x="1250" y="507"/>
                  </a:lnTo>
                  <a:lnTo>
                    <a:pt x="1255" y="501"/>
                  </a:lnTo>
                  <a:lnTo>
                    <a:pt x="1259" y="494"/>
                  </a:lnTo>
                  <a:lnTo>
                    <a:pt x="1263" y="485"/>
                  </a:lnTo>
                  <a:lnTo>
                    <a:pt x="1268" y="473"/>
                  </a:lnTo>
                  <a:lnTo>
                    <a:pt x="1275" y="460"/>
                  </a:lnTo>
                  <a:lnTo>
                    <a:pt x="1281" y="448"/>
                  </a:lnTo>
                  <a:lnTo>
                    <a:pt x="1290" y="435"/>
                  </a:lnTo>
                  <a:lnTo>
                    <a:pt x="1300" y="423"/>
                  </a:lnTo>
                  <a:lnTo>
                    <a:pt x="1311" y="410"/>
                  </a:lnTo>
                  <a:lnTo>
                    <a:pt x="1334" y="386"/>
                  </a:lnTo>
                  <a:lnTo>
                    <a:pt x="1361" y="364"/>
                  </a:lnTo>
                  <a:lnTo>
                    <a:pt x="1393" y="342"/>
                  </a:lnTo>
                  <a:lnTo>
                    <a:pt x="1427" y="321"/>
                  </a:lnTo>
                  <a:lnTo>
                    <a:pt x="1465" y="302"/>
                  </a:lnTo>
                  <a:lnTo>
                    <a:pt x="1508" y="283"/>
                  </a:lnTo>
                  <a:lnTo>
                    <a:pt x="1552" y="268"/>
                  </a:lnTo>
                  <a:lnTo>
                    <a:pt x="1600" y="254"/>
                  </a:lnTo>
                  <a:lnTo>
                    <a:pt x="1650" y="242"/>
                  </a:lnTo>
                  <a:lnTo>
                    <a:pt x="1703" y="233"/>
                  </a:lnTo>
                  <a:lnTo>
                    <a:pt x="1759" y="226"/>
                  </a:lnTo>
                  <a:lnTo>
                    <a:pt x="1816" y="221"/>
                  </a:lnTo>
                  <a:lnTo>
                    <a:pt x="1877" y="220"/>
                  </a:lnTo>
                  <a:lnTo>
                    <a:pt x="1930" y="221"/>
                  </a:lnTo>
                  <a:lnTo>
                    <a:pt x="1980" y="224"/>
                  </a:lnTo>
                  <a:lnTo>
                    <a:pt x="1990" y="224"/>
                  </a:lnTo>
                  <a:lnTo>
                    <a:pt x="2001" y="221"/>
                  </a:lnTo>
                  <a:lnTo>
                    <a:pt x="2014" y="217"/>
                  </a:lnTo>
                  <a:lnTo>
                    <a:pt x="2027" y="209"/>
                  </a:lnTo>
                  <a:lnTo>
                    <a:pt x="2058" y="193"/>
                  </a:lnTo>
                  <a:lnTo>
                    <a:pt x="2096" y="172"/>
                  </a:lnTo>
                  <a:lnTo>
                    <a:pt x="2117" y="162"/>
                  </a:lnTo>
                  <a:lnTo>
                    <a:pt x="2141" y="153"/>
                  </a:lnTo>
                  <a:lnTo>
                    <a:pt x="2166" y="144"/>
                  </a:lnTo>
                  <a:lnTo>
                    <a:pt x="2194" y="136"/>
                  </a:lnTo>
                  <a:lnTo>
                    <a:pt x="2223" y="128"/>
                  </a:lnTo>
                  <a:lnTo>
                    <a:pt x="2256" y="124"/>
                  </a:lnTo>
                  <a:lnTo>
                    <a:pt x="2289" y="119"/>
                  </a:lnTo>
                  <a:lnTo>
                    <a:pt x="2325" y="118"/>
                  </a:lnTo>
                  <a:lnTo>
                    <a:pt x="2369" y="119"/>
                  </a:lnTo>
                  <a:lnTo>
                    <a:pt x="2409" y="122"/>
                  </a:lnTo>
                  <a:lnTo>
                    <a:pt x="2447" y="128"/>
                  </a:lnTo>
                  <a:lnTo>
                    <a:pt x="2481" y="136"/>
                  </a:lnTo>
                  <a:lnTo>
                    <a:pt x="2512" y="144"/>
                  </a:lnTo>
                  <a:lnTo>
                    <a:pt x="2540" y="156"/>
                  </a:lnTo>
                  <a:lnTo>
                    <a:pt x="2565" y="168"/>
                  </a:lnTo>
                  <a:lnTo>
                    <a:pt x="2589" y="181"/>
                  </a:lnTo>
                  <a:lnTo>
                    <a:pt x="2609" y="196"/>
                  </a:lnTo>
                  <a:lnTo>
                    <a:pt x="2629" y="212"/>
                  </a:lnTo>
                  <a:lnTo>
                    <a:pt x="2645" y="228"/>
                  </a:lnTo>
                  <a:lnTo>
                    <a:pt x="2660" y="245"/>
                  </a:lnTo>
                  <a:lnTo>
                    <a:pt x="2673" y="262"/>
                  </a:lnTo>
                  <a:lnTo>
                    <a:pt x="2685" y="282"/>
                  </a:lnTo>
                  <a:lnTo>
                    <a:pt x="2696" y="299"/>
                  </a:lnTo>
                  <a:lnTo>
                    <a:pt x="2705" y="317"/>
                  </a:lnTo>
                  <a:lnTo>
                    <a:pt x="2721" y="352"/>
                  </a:lnTo>
                  <a:lnTo>
                    <a:pt x="2733" y="388"/>
                  </a:lnTo>
                  <a:lnTo>
                    <a:pt x="2745" y="419"/>
                  </a:lnTo>
                  <a:lnTo>
                    <a:pt x="2757" y="445"/>
                  </a:lnTo>
                  <a:lnTo>
                    <a:pt x="2763" y="457"/>
                  </a:lnTo>
                  <a:lnTo>
                    <a:pt x="2770" y="466"/>
                  </a:lnTo>
                  <a:lnTo>
                    <a:pt x="2777" y="475"/>
                  </a:lnTo>
                  <a:lnTo>
                    <a:pt x="2785" y="481"/>
                  </a:lnTo>
                  <a:lnTo>
                    <a:pt x="2794" y="485"/>
                  </a:lnTo>
                  <a:lnTo>
                    <a:pt x="2804" y="488"/>
                  </a:lnTo>
                  <a:lnTo>
                    <a:pt x="2816" y="488"/>
                  </a:lnTo>
                  <a:lnTo>
                    <a:pt x="2828" y="485"/>
                  </a:lnTo>
                  <a:lnTo>
                    <a:pt x="2860" y="476"/>
                  </a:lnTo>
                  <a:lnTo>
                    <a:pt x="2894" y="469"/>
                  </a:lnTo>
                  <a:lnTo>
                    <a:pt x="2929" y="463"/>
                  </a:lnTo>
                  <a:lnTo>
                    <a:pt x="2966" y="457"/>
                  </a:lnTo>
                  <a:lnTo>
                    <a:pt x="3003" y="453"/>
                  </a:lnTo>
                  <a:lnTo>
                    <a:pt x="3041" y="450"/>
                  </a:lnTo>
                  <a:lnTo>
                    <a:pt x="3081" y="448"/>
                  </a:lnTo>
                  <a:lnTo>
                    <a:pt x="3121" y="447"/>
                  </a:lnTo>
                  <a:lnTo>
                    <a:pt x="3184" y="448"/>
                  </a:lnTo>
                  <a:lnTo>
                    <a:pt x="3245" y="453"/>
                  </a:lnTo>
                  <a:lnTo>
                    <a:pt x="3302" y="460"/>
                  </a:lnTo>
                  <a:lnTo>
                    <a:pt x="3355" y="470"/>
                  </a:lnTo>
                  <a:lnTo>
                    <a:pt x="3404" y="482"/>
                  </a:lnTo>
                  <a:lnTo>
                    <a:pt x="3450" y="495"/>
                  </a:lnTo>
                  <a:lnTo>
                    <a:pt x="3491" y="512"/>
                  </a:lnTo>
                  <a:lnTo>
                    <a:pt x="3529" y="528"/>
                  </a:lnTo>
                  <a:lnTo>
                    <a:pt x="3562" y="545"/>
                  </a:lnTo>
                  <a:lnTo>
                    <a:pt x="3591" y="565"/>
                  </a:lnTo>
                  <a:lnTo>
                    <a:pt x="3616" y="585"/>
                  </a:lnTo>
                  <a:lnTo>
                    <a:pt x="3637" y="604"/>
                  </a:lnTo>
                  <a:lnTo>
                    <a:pt x="3646" y="615"/>
                  </a:lnTo>
                  <a:lnTo>
                    <a:pt x="3653" y="625"/>
                  </a:lnTo>
                  <a:lnTo>
                    <a:pt x="3661" y="635"/>
                  </a:lnTo>
                  <a:lnTo>
                    <a:pt x="3665" y="646"/>
                  </a:lnTo>
                  <a:lnTo>
                    <a:pt x="3669" y="656"/>
                  </a:lnTo>
                  <a:lnTo>
                    <a:pt x="3672" y="665"/>
                  </a:lnTo>
                  <a:lnTo>
                    <a:pt x="3674" y="675"/>
                  </a:lnTo>
                  <a:lnTo>
                    <a:pt x="3675" y="685"/>
                  </a:lnTo>
                  <a:lnTo>
                    <a:pt x="3674" y="694"/>
                  </a:lnTo>
                  <a:lnTo>
                    <a:pt x="3672" y="705"/>
                  </a:lnTo>
                  <a:lnTo>
                    <a:pt x="3669" y="713"/>
                  </a:lnTo>
                  <a:lnTo>
                    <a:pt x="3665" y="724"/>
                  </a:lnTo>
                  <a:lnTo>
                    <a:pt x="3661" y="734"/>
                  </a:lnTo>
                  <a:lnTo>
                    <a:pt x="3653" y="744"/>
                  </a:lnTo>
                  <a:lnTo>
                    <a:pt x="3646" y="755"/>
                  </a:lnTo>
                  <a:lnTo>
                    <a:pt x="3637" y="765"/>
                  </a:lnTo>
                  <a:lnTo>
                    <a:pt x="3616" y="784"/>
                  </a:lnTo>
                  <a:lnTo>
                    <a:pt x="3591" y="805"/>
                  </a:lnTo>
                  <a:lnTo>
                    <a:pt x="3562" y="824"/>
                  </a:lnTo>
                  <a:lnTo>
                    <a:pt x="3529" y="842"/>
                  </a:lnTo>
                  <a:lnTo>
                    <a:pt x="3491" y="858"/>
                  </a:lnTo>
                  <a:lnTo>
                    <a:pt x="3450" y="874"/>
                  </a:lnTo>
                  <a:lnTo>
                    <a:pt x="3404" y="887"/>
                  </a:lnTo>
                  <a:lnTo>
                    <a:pt x="3355" y="899"/>
                  </a:lnTo>
                  <a:lnTo>
                    <a:pt x="3302" y="910"/>
                  </a:lnTo>
                  <a:lnTo>
                    <a:pt x="3245" y="917"/>
                  </a:lnTo>
                  <a:lnTo>
                    <a:pt x="3184" y="921"/>
                  </a:lnTo>
                  <a:lnTo>
                    <a:pt x="3121" y="923"/>
                  </a:lnTo>
                  <a:lnTo>
                    <a:pt x="3103" y="957"/>
                  </a:lnTo>
                  <a:lnTo>
                    <a:pt x="3083" y="988"/>
                  </a:lnTo>
                  <a:lnTo>
                    <a:pt x="3061" y="1019"/>
                  </a:lnTo>
                  <a:lnTo>
                    <a:pt x="3038" y="1047"/>
                  </a:lnTo>
                  <a:lnTo>
                    <a:pt x="3013" y="1073"/>
                  </a:lnTo>
                  <a:lnTo>
                    <a:pt x="2987" y="1098"/>
                  </a:lnTo>
                  <a:lnTo>
                    <a:pt x="2959" y="1122"/>
                  </a:lnTo>
                  <a:lnTo>
                    <a:pt x="2929" y="1142"/>
                  </a:lnTo>
                  <a:lnTo>
                    <a:pt x="2898" y="1162"/>
                  </a:lnTo>
                  <a:lnTo>
                    <a:pt x="2866" y="1178"/>
                  </a:lnTo>
                  <a:lnTo>
                    <a:pt x="2832" y="1193"/>
                  </a:lnTo>
                  <a:lnTo>
                    <a:pt x="2797" y="1204"/>
                  </a:lnTo>
                  <a:lnTo>
                    <a:pt x="2760" y="1213"/>
                  </a:lnTo>
                  <a:lnTo>
                    <a:pt x="2721" y="1221"/>
                  </a:lnTo>
                  <a:lnTo>
                    <a:pt x="2682" y="1225"/>
                  </a:lnTo>
                  <a:lnTo>
                    <a:pt x="2642" y="1225"/>
                  </a:lnTo>
                  <a:lnTo>
                    <a:pt x="2618" y="1225"/>
                  </a:lnTo>
                  <a:lnTo>
                    <a:pt x="2595" y="1224"/>
                  </a:lnTo>
                  <a:lnTo>
                    <a:pt x="2550" y="1219"/>
                  </a:lnTo>
                  <a:lnTo>
                    <a:pt x="2508" y="1210"/>
                  </a:lnTo>
                  <a:lnTo>
                    <a:pt x="2468" y="1198"/>
                  </a:lnTo>
                  <a:lnTo>
                    <a:pt x="2431" y="1185"/>
                  </a:lnTo>
                  <a:lnTo>
                    <a:pt x="2396" y="1169"/>
                  </a:lnTo>
                  <a:lnTo>
                    <a:pt x="2363" y="1150"/>
                  </a:lnTo>
                  <a:lnTo>
                    <a:pt x="2334" y="1129"/>
                  </a:lnTo>
                  <a:lnTo>
                    <a:pt x="2306" y="1106"/>
                  </a:lnTo>
                  <a:lnTo>
                    <a:pt x="2282" y="1082"/>
                  </a:lnTo>
                  <a:lnTo>
                    <a:pt x="2263" y="1055"/>
                  </a:lnTo>
                  <a:lnTo>
                    <a:pt x="2245" y="1029"/>
                  </a:lnTo>
                  <a:lnTo>
                    <a:pt x="2238" y="1014"/>
                  </a:lnTo>
                  <a:lnTo>
                    <a:pt x="2232" y="1001"/>
                  </a:lnTo>
                  <a:lnTo>
                    <a:pt x="2226" y="986"/>
                  </a:lnTo>
                  <a:lnTo>
                    <a:pt x="2222" y="971"/>
                  </a:lnTo>
                  <a:lnTo>
                    <a:pt x="2219" y="957"/>
                  </a:lnTo>
                  <a:lnTo>
                    <a:pt x="2216" y="942"/>
                  </a:lnTo>
                  <a:lnTo>
                    <a:pt x="2214" y="927"/>
                  </a:lnTo>
                  <a:lnTo>
                    <a:pt x="2214" y="913"/>
                  </a:lnTo>
                  <a:lnTo>
                    <a:pt x="2213" y="895"/>
                  </a:lnTo>
                  <a:lnTo>
                    <a:pt x="2213" y="877"/>
                  </a:lnTo>
                  <a:lnTo>
                    <a:pt x="2208" y="861"/>
                  </a:lnTo>
                  <a:lnTo>
                    <a:pt x="2207" y="854"/>
                  </a:lnTo>
                  <a:lnTo>
                    <a:pt x="2204" y="846"/>
                  </a:lnTo>
                  <a:lnTo>
                    <a:pt x="2200" y="840"/>
                  </a:lnTo>
                  <a:lnTo>
                    <a:pt x="2195" y="836"/>
                  </a:lnTo>
                  <a:lnTo>
                    <a:pt x="2189" y="831"/>
                  </a:lnTo>
                  <a:lnTo>
                    <a:pt x="2182" y="827"/>
                  </a:lnTo>
                  <a:lnTo>
                    <a:pt x="2173" y="826"/>
                  </a:lnTo>
                  <a:lnTo>
                    <a:pt x="2164" y="826"/>
                  </a:lnTo>
                  <a:lnTo>
                    <a:pt x="2154" y="826"/>
                  </a:lnTo>
                  <a:lnTo>
                    <a:pt x="2142" y="828"/>
                  </a:lnTo>
                  <a:lnTo>
                    <a:pt x="2111" y="836"/>
                  </a:lnTo>
                  <a:lnTo>
                    <a:pt x="2080" y="842"/>
                  </a:lnTo>
                  <a:lnTo>
                    <a:pt x="2048" y="846"/>
                  </a:lnTo>
                  <a:lnTo>
                    <a:pt x="2015" y="851"/>
                  </a:lnTo>
                  <a:lnTo>
                    <a:pt x="1981" y="855"/>
                  </a:lnTo>
                  <a:lnTo>
                    <a:pt x="1947" y="858"/>
                  </a:lnTo>
                  <a:lnTo>
                    <a:pt x="1912" y="859"/>
                  </a:lnTo>
                  <a:lnTo>
                    <a:pt x="1877" y="859"/>
                  </a:lnTo>
                  <a:lnTo>
                    <a:pt x="1835" y="859"/>
                  </a:lnTo>
                  <a:lnTo>
                    <a:pt x="1796" y="856"/>
                  </a:lnTo>
                  <a:lnTo>
                    <a:pt x="1759" y="854"/>
                  </a:lnTo>
                  <a:lnTo>
                    <a:pt x="1723" y="849"/>
                  </a:lnTo>
                  <a:lnTo>
                    <a:pt x="1689" y="845"/>
                  </a:lnTo>
                  <a:lnTo>
                    <a:pt x="1657" y="839"/>
                  </a:lnTo>
                  <a:lnTo>
                    <a:pt x="1628" y="831"/>
                  </a:lnTo>
                  <a:lnTo>
                    <a:pt x="1600" y="824"/>
                  </a:lnTo>
                  <a:lnTo>
                    <a:pt x="1572" y="817"/>
                  </a:lnTo>
                  <a:lnTo>
                    <a:pt x="1546" y="808"/>
                  </a:lnTo>
                  <a:lnTo>
                    <a:pt x="1523" y="798"/>
                  </a:lnTo>
                  <a:lnTo>
                    <a:pt x="1501" y="789"/>
                  </a:lnTo>
                  <a:lnTo>
                    <a:pt x="1459" y="768"/>
                  </a:lnTo>
                  <a:lnTo>
                    <a:pt x="1423" y="747"/>
                  </a:lnTo>
                  <a:lnTo>
                    <a:pt x="1392" y="727"/>
                  </a:lnTo>
                  <a:lnTo>
                    <a:pt x="1364" y="706"/>
                  </a:lnTo>
                  <a:lnTo>
                    <a:pt x="1319" y="671"/>
                  </a:lnTo>
                  <a:lnTo>
                    <a:pt x="1300" y="656"/>
                  </a:lnTo>
                  <a:lnTo>
                    <a:pt x="1284" y="646"/>
                  </a:lnTo>
                  <a:lnTo>
                    <a:pt x="1268" y="638"/>
                  </a:lnTo>
                  <a:lnTo>
                    <a:pt x="1262" y="637"/>
                  </a:lnTo>
                  <a:lnTo>
                    <a:pt x="1255" y="635"/>
                  </a:lnTo>
                  <a:lnTo>
                    <a:pt x="806" y="635"/>
                  </a:lnTo>
                  <a:lnTo>
                    <a:pt x="820" y="624"/>
                  </a:lnTo>
                  <a:lnTo>
                    <a:pt x="833" y="613"/>
                  </a:lnTo>
                  <a:lnTo>
                    <a:pt x="848" y="603"/>
                  </a:lnTo>
                  <a:lnTo>
                    <a:pt x="864" y="593"/>
                  </a:lnTo>
                  <a:lnTo>
                    <a:pt x="882" y="582"/>
                  </a:lnTo>
                  <a:lnTo>
                    <a:pt x="901" y="573"/>
                  </a:lnTo>
                  <a:lnTo>
                    <a:pt x="920" y="565"/>
                  </a:lnTo>
                  <a:lnTo>
                    <a:pt x="942" y="556"/>
                  </a:lnTo>
                  <a:lnTo>
                    <a:pt x="964" y="548"/>
                  </a:lnTo>
                  <a:lnTo>
                    <a:pt x="988" y="542"/>
                  </a:lnTo>
                  <a:lnTo>
                    <a:pt x="1011" y="537"/>
                  </a:lnTo>
                  <a:lnTo>
                    <a:pt x="1038" y="532"/>
                  </a:lnTo>
                  <a:lnTo>
                    <a:pt x="1064" y="528"/>
                  </a:lnTo>
                  <a:lnTo>
                    <a:pt x="1092" y="525"/>
                  </a:lnTo>
                  <a:lnTo>
                    <a:pt x="1120" y="523"/>
                  </a:lnTo>
                  <a:lnTo>
                    <a:pt x="1151" y="523"/>
                  </a:lnTo>
                  <a:close/>
                  <a:moveTo>
                    <a:pt x="1583" y="1856"/>
                  </a:moveTo>
                  <a:lnTo>
                    <a:pt x="1583" y="2460"/>
                  </a:lnTo>
                  <a:lnTo>
                    <a:pt x="5664" y="2460"/>
                  </a:lnTo>
                  <a:lnTo>
                    <a:pt x="5664" y="1856"/>
                  </a:lnTo>
                  <a:lnTo>
                    <a:pt x="1583" y="1856"/>
                  </a:lnTo>
                  <a:close/>
                  <a:moveTo>
                    <a:pt x="976" y="905"/>
                  </a:moveTo>
                  <a:lnTo>
                    <a:pt x="653" y="905"/>
                  </a:lnTo>
                  <a:lnTo>
                    <a:pt x="585" y="3119"/>
                  </a:lnTo>
                  <a:lnTo>
                    <a:pt x="1036" y="2938"/>
                  </a:lnTo>
                  <a:lnTo>
                    <a:pt x="976" y="905"/>
                  </a:lnTo>
                  <a:close/>
                  <a:moveTo>
                    <a:pt x="719" y="2597"/>
                  </a:moveTo>
                  <a:lnTo>
                    <a:pt x="767" y="1023"/>
                  </a:lnTo>
                  <a:lnTo>
                    <a:pt x="861" y="1023"/>
                  </a:lnTo>
                  <a:lnTo>
                    <a:pt x="914" y="2794"/>
                  </a:lnTo>
                  <a:lnTo>
                    <a:pt x="719" y="2597"/>
                  </a:lnTo>
                  <a:close/>
                  <a:moveTo>
                    <a:pt x="5239" y="3445"/>
                  </a:moveTo>
                  <a:lnTo>
                    <a:pt x="3771" y="3445"/>
                  </a:lnTo>
                  <a:lnTo>
                    <a:pt x="3771" y="3054"/>
                  </a:lnTo>
                  <a:lnTo>
                    <a:pt x="3770" y="3038"/>
                  </a:lnTo>
                  <a:lnTo>
                    <a:pt x="3764" y="3025"/>
                  </a:lnTo>
                  <a:lnTo>
                    <a:pt x="3761" y="3019"/>
                  </a:lnTo>
                  <a:lnTo>
                    <a:pt x="3756" y="3013"/>
                  </a:lnTo>
                  <a:lnTo>
                    <a:pt x="3752" y="3009"/>
                  </a:lnTo>
                  <a:lnTo>
                    <a:pt x="3747" y="3004"/>
                  </a:lnTo>
                  <a:lnTo>
                    <a:pt x="3742" y="3001"/>
                  </a:lnTo>
                  <a:lnTo>
                    <a:pt x="3734" y="2998"/>
                  </a:lnTo>
                  <a:lnTo>
                    <a:pt x="3728" y="2997"/>
                  </a:lnTo>
                  <a:lnTo>
                    <a:pt x="3719" y="2995"/>
                  </a:lnTo>
                  <a:lnTo>
                    <a:pt x="3712" y="2995"/>
                  </a:lnTo>
                  <a:lnTo>
                    <a:pt x="3703" y="2997"/>
                  </a:lnTo>
                  <a:lnTo>
                    <a:pt x="3694" y="2998"/>
                  </a:lnTo>
                  <a:lnTo>
                    <a:pt x="3686" y="3003"/>
                  </a:lnTo>
                  <a:lnTo>
                    <a:pt x="2680" y="3392"/>
                  </a:lnTo>
                  <a:lnTo>
                    <a:pt x="2680" y="3057"/>
                  </a:lnTo>
                  <a:lnTo>
                    <a:pt x="2679" y="3040"/>
                  </a:lnTo>
                  <a:lnTo>
                    <a:pt x="2677" y="3032"/>
                  </a:lnTo>
                  <a:lnTo>
                    <a:pt x="2674" y="3026"/>
                  </a:lnTo>
                  <a:lnTo>
                    <a:pt x="2671" y="3019"/>
                  </a:lnTo>
                  <a:lnTo>
                    <a:pt x="2667" y="3015"/>
                  </a:lnTo>
                  <a:lnTo>
                    <a:pt x="2662" y="3009"/>
                  </a:lnTo>
                  <a:lnTo>
                    <a:pt x="2657" y="3006"/>
                  </a:lnTo>
                  <a:lnTo>
                    <a:pt x="2651" y="3001"/>
                  </a:lnTo>
                  <a:lnTo>
                    <a:pt x="2645" y="3000"/>
                  </a:lnTo>
                  <a:lnTo>
                    <a:pt x="2639" y="2997"/>
                  </a:lnTo>
                  <a:lnTo>
                    <a:pt x="2632" y="2997"/>
                  </a:lnTo>
                  <a:lnTo>
                    <a:pt x="2624" y="2997"/>
                  </a:lnTo>
                  <a:lnTo>
                    <a:pt x="2617" y="2997"/>
                  </a:lnTo>
                  <a:lnTo>
                    <a:pt x="2601" y="3003"/>
                  </a:lnTo>
                  <a:lnTo>
                    <a:pt x="2033" y="3223"/>
                  </a:lnTo>
                  <a:lnTo>
                    <a:pt x="2033" y="2578"/>
                  </a:lnTo>
                  <a:lnTo>
                    <a:pt x="1797" y="2578"/>
                  </a:lnTo>
                  <a:lnTo>
                    <a:pt x="1797" y="3314"/>
                  </a:lnTo>
                  <a:lnTo>
                    <a:pt x="1595" y="3392"/>
                  </a:lnTo>
                  <a:lnTo>
                    <a:pt x="1595" y="3057"/>
                  </a:lnTo>
                  <a:lnTo>
                    <a:pt x="1594" y="3040"/>
                  </a:lnTo>
                  <a:lnTo>
                    <a:pt x="1591" y="3032"/>
                  </a:lnTo>
                  <a:lnTo>
                    <a:pt x="1588" y="3025"/>
                  </a:lnTo>
                  <a:lnTo>
                    <a:pt x="1585" y="3019"/>
                  </a:lnTo>
                  <a:lnTo>
                    <a:pt x="1580" y="3013"/>
                  </a:lnTo>
                  <a:lnTo>
                    <a:pt x="1576" y="3009"/>
                  </a:lnTo>
                  <a:lnTo>
                    <a:pt x="1572" y="3004"/>
                  </a:lnTo>
                  <a:lnTo>
                    <a:pt x="1566" y="3001"/>
                  </a:lnTo>
                  <a:lnTo>
                    <a:pt x="1560" y="2998"/>
                  </a:lnTo>
                  <a:lnTo>
                    <a:pt x="1552" y="2997"/>
                  </a:lnTo>
                  <a:lnTo>
                    <a:pt x="1545" y="2997"/>
                  </a:lnTo>
                  <a:lnTo>
                    <a:pt x="1538" y="2997"/>
                  </a:lnTo>
                  <a:lnTo>
                    <a:pt x="1530" y="2997"/>
                  </a:lnTo>
                  <a:lnTo>
                    <a:pt x="1514" y="3003"/>
                  </a:lnTo>
                  <a:lnTo>
                    <a:pt x="445" y="3429"/>
                  </a:lnTo>
                  <a:lnTo>
                    <a:pt x="0" y="3429"/>
                  </a:lnTo>
                  <a:lnTo>
                    <a:pt x="0" y="4763"/>
                  </a:lnTo>
                  <a:lnTo>
                    <a:pt x="5475" y="4763"/>
                  </a:lnTo>
                  <a:lnTo>
                    <a:pt x="5475" y="2578"/>
                  </a:lnTo>
                  <a:lnTo>
                    <a:pt x="5239" y="2578"/>
                  </a:lnTo>
                  <a:lnTo>
                    <a:pt x="5239" y="3445"/>
                  </a:lnTo>
                  <a:close/>
                  <a:moveTo>
                    <a:pt x="5239" y="4527"/>
                  </a:moveTo>
                  <a:lnTo>
                    <a:pt x="236" y="4527"/>
                  </a:lnTo>
                  <a:lnTo>
                    <a:pt x="234" y="3560"/>
                  </a:lnTo>
                  <a:lnTo>
                    <a:pt x="435" y="3560"/>
                  </a:lnTo>
                  <a:lnTo>
                    <a:pt x="1477" y="3144"/>
                  </a:lnTo>
                  <a:lnTo>
                    <a:pt x="1477" y="3478"/>
                  </a:lnTo>
                  <a:lnTo>
                    <a:pt x="1479" y="3495"/>
                  </a:lnTo>
                  <a:lnTo>
                    <a:pt x="1480" y="3503"/>
                  </a:lnTo>
                  <a:lnTo>
                    <a:pt x="1483" y="3508"/>
                  </a:lnTo>
                  <a:lnTo>
                    <a:pt x="1486" y="3516"/>
                  </a:lnTo>
                  <a:lnTo>
                    <a:pt x="1490" y="3520"/>
                  </a:lnTo>
                  <a:lnTo>
                    <a:pt x="1495" y="3526"/>
                  </a:lnTo>
                  <a:lnTo>
                    <a:pt x="1501" y="3531"/>
                  </a:lnTo>
                  <a:lnTo>
                    <a:pt x="1505" y="3534"/>
                  </a:lnTo>
                  <a:lnTo>
                    <a:pt x="1513" y="3537"/>
                  </a:lnTo>
                  <a:lnTo>
                    <a:pt x="1518" y="3538"/>
                  </a:lnTo>
                  <a:lnTo>
                    <a:pt x="1526" y="3538"/>
                  </a:lnTo>
                  <a:lnTo>
                    <a:pt x="1533" y="3538"/>
                  </a:lnTo>
                  <a:lnTo>
                    <a:pt x="1541" y="3538"/>
                  </a:lnTo>
                  <a:lnTo>
                    <a:pt x="1557" y="3534"/>
                  </a:lnTo>
                  <a:lnTo>
                    <a:pt x="2562" y="3143"/>
                  </a:lnTo>
                  <a:lnTo>
                    <a:pt x="2562" y="3478"/>
                  </a:lnTo>
                  <a:lnTo>
                    <a:pt x="2564" y="3495"/>
                  </a:lnTo>
                  <a:lnTo>
                    <a:pt x="2565" y="3503"/>
                  </a:lnTo>
                  <a:lnTo>
                    <a:pt x="2568" y="3508"/>
                  </a:lnTo>
                  <a:lnTo>
                    <a:pt x="2573" y="3516"/>
                  </a:lnTo>
                  <a:lnTo>
                    <a:pt x="2575" y="3520"/>
                  </a:lnTo>
                  <a:lnTo>
                    <a:pt x="2580" y="3526"/>
                  </a:lnTo>
                  <a:lnTo>
                    <a:pt x="2586" y="3531"/>
                  </a:lnTo>
                  <a:lnTo>
                    <a:pt x="2592" y="3534"/>
                  </a:lnTo>
                  <a:lnTo>
                    <a:pt x="2598" y="3537"/>
                  </a:lnTo>
                  <a:lnTo>
                    <a:pt x="2603" y="3538"/>
                  </a:lnTo>
                  <a:lnTo>
                    <a:pt x="2611" y="3538"/>
                  </a:lnTo>
                  <a:lnTo>
                    <a:pt x="2618" y="3538"/>
                  </a:lnTo>
                  <a:lnTo>
                    <a:pt x="2626" y="3538"/>
                  </a:lnTo>
                  <a:lnTo>
                    <a:pt x="2643" y="3534"/>
                  </a:lnTo>
                  <a:lnTo>
                    <a:pt x="3649" y="3143"/>
                  </a:lnTo>
                  <a:lnTo>
                    <a:pt x="3644" y="3489"/>
                  </a:lnTo>
                  <a:lnTo>
                    <a:pt x="3646" y="3503"/>
                  </a:lnTo>
                  <a:lnTo>
                    <a:pt x="3649" y="3517"/>
                  </a:lnTo>
                  <a:lnTo>
                    <a:pt x="3655" y="3529"/>
                  </a:lnTo>
                  <a:lnTo>
                    <a:pt x="3662" y="3541"/>
                  </a:lnTo>
                  <a:lnTo>
                    <a:pt x="3672" y="3550"/>
                  </a:lnTo>
                  <a:lnTo>
                    <a:pt x="3684" y="3557"/>
                  </a:lnTo>
                  <a:lnTo>
                    <a:pt x="3697" y="3562"/>
                  </a:lnTo>
                  <a:lnTo>
                    <a:pt x="3712" y="3563"/>
                  </a:lnTo>
                  <a:lnTo>
                    <a:pt x="5239" y="3563"/>
                  </a:lnTo>
                  <a:lnTo>
                    <a:pt x="5239" y="4527"/>
                  </a:lnTo>
                  <a:close/>
                </a:path>
              </a:pathLst>
            </a:custGeom>
            <a:solidFill>
              <a:srgbClr val="44546A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8910A-426F-9778-52CE-2E43B91C666B}"/>
              </a:ext>
            </a:extLst>
          </p:cNvPr>
          <p:cNvGrpSpPr/>
          <p:nvPr/>
        </p:nvGrpSpPr>
        <p:grpSpPr>
          <a:xfrm>
            <a:off x="9609398" y="1344752"/>
            <a:ext cx="1176405" cy="1095598"/>
            <a:chOff x="10078970" y="1685702"/>
            <a:chExt cx="1176405" cy="109559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AA68784-9B26-D5C3-6148-799143707163}"/>
                </a:ext>
              </a:extLst>
            </p:cNvPr>
            <p:cNvGrpSpPr/>
            <p:nvPr/>
          </p:nvGrpSpPr>
          <p:grpSpPr>
            <a:xfrm>
              <a:off x="10078970" y="1685702"/>
              <a:ext cx="1176405" cy="1095598"/>
              <a:chOff x="830195" y="1685702"/>
              <a:chExt cx="1176405" cy="1095598"/>
            </a:xfrm>
          </p:grpSpPr>
          <p:sp>
            <p:nvSpPr>
              <p:cNvPr id="20" name="Rounded Rectangle 51">
                <a:extLst>
                  <a:ext uri="{FF2B5EF4-FFF2-40B4-BE49-F238E27FC236}">
                    <a16:creationId xmlns:a16="http://schemas.microsoft.com/office/drawing/2014/main" id="{D693E3DA-A1E8-211F-428C-D064894315FD}"/>
                  </a:ext>
                </a:extLst>
              </p:cNvPr>
              <p:cNvSpPr/>
              <p:nvPr/>
            </p:nvSpPr>
            <p:spPr>
              <a:xfrm>
                <a:off x="830195" y="1685702"/>
                <a:ext cx="1176405" cy="1095598"/>
              </a:xfrm>
              <a:prstGeom prst="roundRect">
                <a:avLst>
                  <a:gd name="adj" fmla="val 693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97CE10-A76C-C4C6-7D3D-DDC9079997C3}"/>
                  </a:ext>
                </a:extLst>
              </p:cNvPr>
              <p:cNvSpPr txBox="1"/>
              <p:nvPr/>
            </p:nvSpPr>
            <p:spPr>
              <a:xfrm>
                <a:off x="1135791" y="2519796"/>
                <a:ext cx="522579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</a:t>
                </a:r>
                <a:r>
                  <a:rPr kumimoji="0" lang="en-IN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mporter</a:t>
                </a:r>
              </a:p>
            </p:txBody>
          </p:sp>
          <p:sp>
            <p:nvSpPr>
              <p:cNvPr id="22" name="Can 53">
                <a:extLst>
                  <a:ext uri="{FF2B5EF4-FFF2-40B4-BE49-F238E27FC236}">
                    <a16:creationId xmlns:a16="http://schemas.microsoft.com/office/drawing/2014/main" id="{7B1D21F1-4466-D822-E51B-2DC219C7E32D}"/>
                  </a:ext>
                </a:extLst>
              </p:cNvPr>
              <p:cNvSpPr/>
              <p:nvPr/>
            </p:nvSpPr>
            <p:spPr>
              <a:xfrm>
                <a:off x="909921" y="2399386"/>
                <a:ext cx="987220" cy="111147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Google Shape;9613;p66">
              <a:extLst>
                <a:ext uri="{FF2B5EF4-FFF2-40B4-BE49-F238E27FC236}">
                  <a16:creationId xmlns:a16="http://schemas.microsoft.com/office/drawing/2014/main" id="{A39C10F0-263B-79BA-3BF5-FB15010A3BF8}"/>
                </a:ext>
              </a:extLst>
            </p:cNvPr>
            <p:cNvSpPr/>
            <p:nvPr/>
          </p:nvSpPr>
          <p:spPr>
            <a:xfrm>
              <a:off x="10416901" y="1892299"/>
              <a:ext cx="517284" cy="518631"/>
            </a:xfrm>
            <a:custGeom>
              <a:avLst/>
              <a:gdLst/>
              <a:ahLst/>
              <a:cxnLst/>
              <a:rect l="l" t="t" r="r" b="b"/>
              <a:pathLst>
                <a:path w="12665" h="12698" extrusionOk="0">
                  <a:moveTo>
                    <a:pt x="9200" y="883"/>
                  </a:moveTo>
                  <a:lnTo>
                    <a:pt x="9200" y="1702"/>
                  </a:lnTo>
                  <a:lnTo>
                    <a:pt x="3403" y="1702"/>
                  </a:lnTo>
                  <a:lnTo>
                    <a:pt x="3403" y="883"/>
                  </a:lnTo>
                  <a:close/>
                  <a:moveTo>
                    <a:pt x="4222" y="3340"/>
                  </a:moveTo>
                  <a:lnTo>
                    <a:pt x="4222" y="4191"/>
                  </a:lnTo>
                  <a:lnTo>
                    <a:pt x="3403" y="4191"/>
                  </a:lnTo>
                  <a:lnTo>
                    <a:pt x="3403" y="3340"/>
                  </a:lnTo>
                  <a:close/>
                  <a:moveTo>
                    <a:pt x="6711" y="3340"/>
                  </a:moveTo>
                  <a:lnTo>
                    <a:pt x="6711" y="4191"/>
                  </a:lnTo>
                  <a:lnTo>
                    <a:pt x="5892" y="4191"/>
                  </a:lnTo>
                  <a:lnTo>
                    <a:pt x="5892" y="3340"/>
                  </a:lnTo>
                  <a:close/>
                  <a:moveTo>
                    <a:pt x="9200" y="3340"/>
                  </a:moveTo>
                  <a:lnTo>
                    <a:pt x="9200" y="4191"/>
                  </a:lnTo>
                  <a:lnTo>
                    <a:pt x="8349" y="4191"/>
                  </a:lnTo>
                  <a:lnTo>
                    <a:pt x="8349" y="3340"/>
                  </a:lnTo>
                  <a:close/>
                  <a:moveTo>
                    <a:pt x="4222" y="5010"/>
                  </a:moveTo>
                  <a:lnTo>
                    <a:pt x="4222" y="5829"/>
                  </a:lnTo>
                  <a:lnTo>
                    <a:pt x="3403" y="5829"/>
                  </a:lnTo>
                  <a:lnTo>
                    <a:pt x="3403" y="5010"/>
                  </a:lnTo>
                  <a:close/>
                  <a:moveTo>
                    <a:pt x="6711" y="5010"/>
                  </a:moveTo>
                  <a:lnTo>
                    <a:pt x="6711" y="5829"/>
                  </a:lnTo>
                  <a:lnTo>
                    <a:pt x="5892" y="5829"/>
                  </a:lnTo>
                  <a:lnTo>
                    <a:pt x="5892" y="5010"/>
                  </a:lnTo>
                  <a:close/>
                  <a:moveTo>
                    <a:pt x="9200" y="5010"/>
                  </a:moveTo>
                  <a:lnTo>
                    <a:pt x="9200" y="5829"/>
                  </a:lnTo>
                  <a:lnTo>
                    <a:pt x="8349" y="5829"/>
                  </a:lnTo>
                  <a:lnTo>
                    <a:pt x="8349" y="5010"/>
                  </a:lnTo>
                  <a:close/>
                  <a:moveTo>
                    <a:pt x="4222" y="6648"/>
                  </a:moveTo>
                  <a:lnTo>
                    <a:pt x="4222" y="7499"/>
                  </a:lnTo>
                  <a:lnTo>
                    <a:pt x="3403" y="7499"/>
                  </a:lnTo>
                  <a:lnTo>
                    <a:pt x="3403" y="6648"/>
                  </a:lnTo>
                  <a:close/>
                  <a:moveTo>
                    <a:pt x="6711" y="6648"/>
                  </a:moveTo>
                  <a:lnTo>
                    <a:pt x="6711" y="7499"/>
                  </a:lnTo>
                  <a:lnTo>
                    <a:pt x="5892" y="7499"/>
                  </a:lnTo>
                  <a:lnTo>
                    <a:pt x="5892" y="6648"/>
                  </a:lnTo>
                  <a:close/>
                  <a:moveTo>
                    <a:pt x="9200" y="6648"/>
                  </a:moveTo>
                  <a:lnTo>
                    <a:pt x="9200" y="7499"/>
                  </a:lnTo>
                  <a:lnTo>
                    <a:pt x="8349" y="7499"/>
                  </a:lnTo>
                  <a:lnTo>
                    <a:pt x="8349" y="6648"/>
                  </a:lnTo>
                  <a:close/>
                  <a:moveTo>
                    <a:pt x="1733" y="9137"/>
                  </a:moveTo>
                  <a:lnTo>
                    <a:pt x="1733" y="11909"/>
                  </a:lnTo>
                  <a:lnTo>
                    <a:pt x="819" y="11909"/>
                  </a:lnTo>
                  <a:lnTo>
                    <a:pt x="819" y="9137"/>
                  </a:lnTo>
                  <a:close/>
                  <a:moveTo>
                    <a:pt x="5892" y="9137"/>
                  </a:moveTo>
                  <a:lnTo>
                    <a:pt x="5892" y="11909"/>
                  </a:lnTo>
                  <a:lnTo>
                    <a:pt x="4222" y="11909"/>
                  </a:lnTo>
                  <a:lnTo>
                    <a:pt x="4222" y="9137"/>
                  </a:lnTo>
                  <a:close/>
                  <a:moveTo>
                    <a:pt x="8349" y="9137"/>
                  </a:moveTo>
                  <a:lnTo>
                    <a:pt x="8349" y="11909"/>
                  </a:lnTo>
                  <a:lnTo>
                    <a:pt x="6711" y="11909"/>
                  </a:lnTo>
                  <a:lnTo>
                    <a:pt x="6711" y="9137"/>
                  </a:lnTo>
                  <a:close/>
                  <a:moveTo>
                    <a:pt x="11783" y="9137"/>
                  </a:moveTo>
                  <a:lnTo>
                    <a:pt x="11783" y="11909"/>
                  </a:lnTo>
                  <a:lnTo>
                    <a:pt x="10806" y="11909"/>
                  </a:lnTo>
                  <a:lnTo>
                    <a:pt x="10806" y="9137"/>
                  </a:lnTo>
                  <a:close/>
                  <a:moveTo>
                    <a:pt x="2993" y="1"/>
                  </a:moveTo>
                  <a:cubicBezTo>
                    <a:pt x="2773" y="1"/>
                    <a:pt x="2615" y="190"/>
                    <a:pt x="2615" y="410"/>
                  </a:cubicBezTo>
                  <a:lnTo>
                    <a:pt x="2615" y="1670"/>
                  </a:lnTo>
                  <a:lnTo>
                    <a:pt x="2206" y="1670"/>
                  </a:lnTo>
                  <a:cubicBezTo>
                    <a:pt x="1985" y="1670"/>
                    <a:pt x="1796" y="1859"/>
                    <a:pt x="1796" y="2080"/>
                  </a:cubicBezTo>
                  <a:lnTo>
                    <a:pt x="1796" y="8318"/>
                  </a:lnTo>
                  <a:lnTo>
                    <a:pt x="410" y="8318"/>
                  </a:lnTo>
                  <a:cubicBezTo>
                    <a:pt x="158" y="8318"/>
                    <a:pt x="0" y="8507"/>
                    <a:pt x="0" y="8696"/>
                  </a:cubicBezTo>
                  <a:lnTo>
                    <a:pt x="0" y="12287"/>
                  </a:lnTo>
                  <a:cubicBezTo>
                    <a:pt x="0" y="12540"/>
                    <a:pt x="221" y="12697"/>
                    <a:pt x="410" y="12697"/>
                  </a:cubicBezTo>
                  <a:lnTo>
                    <a:pt x="12256" y="12697"/>
                  </a:lnTo>
                  <a:cubicBezTo>
                    <a:pt x="12508" y="12697"/>
                    <a:pt x="12665" y="12477"/>
                    <a:pt x="12665" y="12287"/>
                  </a:cubicBezTo>
                  <a:lnTo>
                    <a:pt x="12665" y="8696"/>
                  </a:lnTo>
                  <a:cubicBezTo>
                    <a:pt x="12602" y="8475"/>
                    <a:pt x="12445" y="8318"/>
                    <a:pt x="12224" y="8318"/>
                  </a:cubicBezTo>
                  <a:lnTo>
                    <a:pt x="10838" y="8318"/>
                  </a:lnTo>
                  <a:lnTo>
                    <a:pt x="10838" y="2080"/>
                  </a:lnTo>
                  <a:cubicBezTo>
                    <a:pt x="10838" y="1859"/>
                    <a:pt x="10649" y="1670"/>
                    <a:pt x="10460" y="1670"/>
                  </a:cubicBezTo>
                  <a:lnTo>
                    <a:pt x="10019" y="1670"/>
                  </a:lnTo>
                  <a:lnTo>
                    <a:pt x="10019" y="410"/>
                  </a:lnTo>
                  <a:cubicBezTo>
                    <a:pt x="10019" y="158"/>
                    <a:pt x="9830" y="1"/>
                    <a:pt x="9609" y="1"/>
                  </a:cubicBezTo>
                  <a:close/>
                </a:path>
              </a:pathLst>
            </a:custGeom>
            <a:solidFill>
              <a:srgbClr val="44546A">
                <a:lumMod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AA6320-5922-0BFD-8F9F-5DDF82E8DF9F}"/>
              </a:ext>
            </a:extLst>
          </p:cNvPr>
          <p:cNvGrpSpPr/>
          <p:nvPr/>
        </p:nvGrpSpPr>
        <p:grpSpPr>
          <a:xfrm>
            <a:off x="6287578" y="3081335"/>
            <a:ext cx="1178012" cy="1095598"/>
            <a:chOff x="5506191" y="5175662"/>
            <a:chExt cx="1178012" cy="1095598"/>
          </a:xfrm>
        </p:grpSpPr>
        <p:sp>
          <p:nvSpPr>
            <p:cNvPr id="24" name="Rounded Rectangle 73">
              <a:extLst>
                <a:ext uri="{FF2B5EF4-FFF2-40B4-BE49-F238E27FC236}">
                  <a16:creationId xmlns:a16="http://schemas.microsoft.com/office/drawing/2014/main" id="{62C9EE6F-DC43-685D-4DE9-DEE80A0A7E4B}"/>
                </a:ext>
              </a:extLst>
            </p:cNvPr>
            <p:cNvSpPr/>
            <p:nvPr/>
          </p:nvSpPr>
          <p:spPr>
            <a:xfrm>
              <a:off x="5507798" y="5175662"/>
              <a:ext cx="1176405" cy="1095598"/>
            </a:xfrm>
            <a:prstGeom prst="roundRect">
              <a:avLst>
                <a:gd name="adj" fmla="val 7538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Can 69">
              <a:extLst>
                <a:ext uri="{FF2B5EF4-FFF2-40B4-BE49-F238E27FC236}">
                  <a16:creationId xmlns:a16="http://schemas.microsoft.com/office/drawing/2014/main" id="{4EAED9AF-D18C-03AD-4667-C5D0DDDDB526}"/>
                </a:ext>
              </a:extLst>
            </p:cNvPr>
            <p:cNvSpPr/>
            <p:nvPr/>
          </p:nvSpPr>
          <p:spPr>
            <a:xfrm>
              <a:off x="5595661" y="5892483"/>
              <a:ext cx="987220" cy="111147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9611DB-6890-8AC3-4BF1-C587E25BBF8A}"/>
                </a:ext>
              </a:extLst>
            </p:cNvPr>
            <p:cNvSpPr txBox="1"/>
            <p:nvPr/>
          </p:nvSpPr>
          <p:spPr>
            <a:xfrm>
              <a:off x="5506191" y="5975099"/>
              <a:ext cx="1172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Financier</a:t>
              </a:r>
            </a:p>
          </p:txBody>
        </p:sp>
        <p:grpSp>
          <p:nvGrpSpPr>
            <p:cNvPr id="27" name="Google Shape;12538;p73">
              <a:extLst>
                <a:ext uri="{FF2B5EF4-FFF2-40B4-BE49-F238E27FC236}">
                  <a16:creationId xmlns:a16="http://schemas.microsoft.com/office/drawing/2014/main" id="{7415D793-8315-8152-373E-68A508BD0F45}"/>
                </a:ext>
              </a:extLst>
            </p:cNvPr>
            <p:cNvGrpSpPr/>
            <p:nvPr/>
          </p:nvGrpSpPr>
          <p:grpSpPr>
            <a:xfrm>
              <a:off x="5796311" y="5295900"/>
              <a:ext cx="599378" cy="599714"/>
              <a:chOff x="-10391650" y="3180600"/>
              <a:chExt cx="352875" cy="353075"/>
            </a:xfrm>
            <a:solidFill>
              <a:srgbClr val="44546A">
                <a:lumMod val="50000"/>
              </a:srgbClr>
            </a:solidFill>
          </p:grpSpPr>
          <p:sp>
            <p:nvSpPr>
              <p:cNvPr id="28" name="Google Shape;12539;p73">
                <a:extLst>
                  <a:ext uri="{FF2B5EF4-FFF2-40B4-BE49-F238E27FC236}">
                    <a16:creationId xmlns:a16="http://schemas.microsoft.com/office/drawing/2014/main" id="{334BF187-E5E8-EEA2-47F3-74A374F4BBA4}"/>
                  </a:ext>
                </a:extLst>
              </p:cNvPr>
              <p:cNvSpPr/>
              <p:nvPr/>
            </p:nvSpPr>
            <p:spPr>
              <a:xfrm>
                <a:off x="-10390875" y="3263500"/>
                <a:ext cx="352100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14084" h="1702" extrusionOk="0">
                    <a:moveTo>
                      <a:pt x="820" y="1"/>
                    </a:moveTo>
                    <a:cubicBezTo>
                      <a:pt x="347" y="1"/>
                      <a:pt x="1" y="379"/>
                      <a:pt x="1" y="851"/>
                    </a:cubicBezTo>
                    <a:lnTo>
                      <a:pt x="1" y="1261"/>
                    </a:lnTo>
                    <a:cubicBezTo>
                      <a:pt x="1" y="1513"/>
                      <a:pt x="190" y="1702"/>
                      <a:pt x="410" y="1702"/>
                    </a:cubicBezTo>
                    <a:lnTo>
                      <a:pt x="13674" y="1702"/>
                    </a:lnTo>
                    <a:cubicBezTo>
                      <a:pt x="13894" y="1702"/>
                      <a:pt x="14083" y="1513"/>
                      <a:pt x="14083" y="1261"/>
                    </a:cubicBezTo>
                    <a:lnTo>
                      <a:pt x="14083" y="851"/>
                    </a:lnTo>
                    <a:cubicBezTo>
                      <a:pt x="14083" y="410"/>
                      <a:pt x="13705" y="1"/>
                      <a:pt x="132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Google Shape;12540;p73">
                <a:extLst>
                  <a:ext uri="{FF2B5EF4-FFF2-40B4-BE49-F238E27FC236}">
                    <a16:creationId xmlns:a16="http://schemas.microsoft.com/office/drawing/2014/main" id="{2DA55AC7-65D3-E19F-15A5-2225ABF7AA41}"/>
                  </a:ext>
                </a:extLst>
              </p:cNvPr>
              <p:cNvSpPr/>
              <p:nvPr/>
            </p:nvSpPr>
            <p:spPr>
              <a:xfrm>
                <a:off x="-10391650" y="3451750"/>
                <a:ext cx="35287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14115" h="3277" extrusionOk="0">
                    <a:moveTo>
                      <a:pt x="2079" y="0"/>
                    </a:moveTo>
                    <a:cubicBezTo>
                      <a:pt x="1418" y="0"/>
                      <a:pt x="819" y="536"/>
                      <a:pt x="819" y="1229"/>
                    </a:cubicBezTo>
                    <a:lnTo>
                      <a:pt x="819" y="1607"/>
                    </a:lnTo>
                    <a:cubicBezTo>
                      <a:pt x="347" y="1607"/>
                      <a:pt x="0" y="1954"/>
                      <a:pt x="0" y="2458"/>
                    </a:cubicBezTo>
                    <a:lnTo>
                      <a:pt x="0" y="2867"/>
                    </a:lnTo>
                    <a:cubicBezTo>
                      <a:pt x="0" y="3119"/>
                      <a:pt x="189" y="3277"/>
                      <a:pt x="378" y="3277"/>
                    </a:cubicBezTo>
                    <a:lnTo>
                      <a:pt x="13642" y="3277"/>
                    </a:lnTo>
                    <a:cubicBezTo>
                      <a:pt x="13894" y="3277"/>
                      <a:pt x="14083" y="3088"/>
                      <a:pt x="14083" y="2867"/>
                    </a:cubicBezTo>
                    <a:lnTo>
                      <a:pt x="14083" y="2458"/>
                    </a:lnTo>
                    <a:cubicBezTo>
                      <a:pt x="14114" y="1954"/>
                      <a:pt x="13736" y="1607"/>
                      <a:pt x="13295" y="1607"/>
                    </a:cubicBezTo>
                    <a:lnTo>
                      <a:pt x="13295" y="1229"/>
                    </a:lnTo>
                    <a:cubicBezTo>
                      <a:pt x="13295" y="567"/>
                      <a:pt x="12760" y="0"/>
                      <a:pt x="120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Google Shape;12541;p73">
                <a:extLst>
                  <a:ext uri="{FF2B5EF4-FFF2-40B4-BE49-F238E27FC236}">
                    <a16:creationId xmlns:a16="http://schemas.microsoft.com/office/drawing/2014/main" id="{22E2BE86-8BEF-4774-9C56-E1B20C889643}"/>
                  </a:ext>
                </a:extLst>
              </p:cNvPr>
              <p:cNvSpPr/>
              <p:nvPr/>
            </p:nvSpPr>
            <p:spPr>
              <a:xfrm>
                <a:off x="-10327075" y="3180600"/>
                <a:ext cx="223700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8948" h="2498" extrusionOk="0">
                    <a:moveTo>
                      <a:pt x="4490" y="1"/>
                    </a:moveTo>
                    <a:cubicBezTo>
                      <a:pt x="4419" y="1"/>
                      <a:pt x="4348" y="24"/>
                      <a:pt x="4285" y="72"/>
                    </a:cubicBezTo>
                    <a:lnTo>
                      <a:pt x="0" y="2498"/>
                    </a:lnTo>
                    <a:lnTo>
                      <a:pt x="8948" y="2498"/>
                    </a:lnTo>
                    <a:lnTo>
                      <a:pt x="4695" y="72"/>
                    </a:lnTo>
                    <a:cubicBezTo>
                      <a:pt x="4632" y="24"/>
                      <a:pt x="4561" y="1"/>
                      <a:pt x="44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Google Shape;12542;p73">
                <a:extLst>
                  <a:ext uri="{FF2B5EF4-FFF2-40B4-BE49-F238E27FC236}">
                    <a16:creationId xmlns:a16="http://schemas.microsoft.com/office/drawing/2014/main" id="{06DD8D60-9434-5799-DEAD-322B9411F2D5}"/>
                  </a:ext>
                </a:extLst>
              </p:cNvPr>
              <p:cNvSpPr/>
              <p:nvPr/>
            </p:nvSpPr>
            <p:spPr>
              <a:xfrm>
                <a:off x="-10245950" y="3325725"/>
                <a:ext cx="614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4191" extrusionOk="0">
                    <a:moveTo>
                      <a:pt x="0" y="1"/>
                    </a:moveTo>
                    <a:lnTo>
                      <a:pt x="0" y="4191"/>
                    </a:lnTo>
                    <a:lnTo>
                      <a:pt x="2458" y="4191"/>
                    </a:lnTo>
                    <a:lnTo>
                      <a:pt x="245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Google Shape;12543;p73">
                <a:extLst>
                  <a:ext uri="{FF2B5EF4-FFF2-40B4-BE49-F238E27FC236}">
                    <a16:creationId xmlns:a16="http://schemas.microsoft.com/office/drawing/2014/main" id="{D8E58C65-D865-F3D7-5EDA-D867E5F8E047}"/>
                  </a:ext>
                </a:extLst>
              </p:cNvPr>
              <p:cNvSpPr/>
              <p:nvPr/>
            </p:nvSpPr>
            <p:spPr>
              <a:xfrm>
                <a:off x="-10142775" y="3325725"/>
                <a:ext cx="6302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4191" extrusionOk="0">
                    <a:moveTo>
                      <a:pt x="1" y="1"/>
                    </a:moveTo>
                    <a:lnTo>
                      <a:pt x="1" y="4191"/>
                    </a:lnTo>
                    <a:lnTo>
                      <a:pt x="2521" y="4191"/>
                    </a:lnTo>
                    <a:lnTo>
                      <a:pt x="252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Google Shape;12544;p73">
                <a:extLst>
                  <a:ext uri="{FF2B5EF4-FFF2-40B4-BE49-F238E27FC236}">
                    <a16:creationId xmlns:a16="http://schemas.microsoft.com/office/drawing/2014/main" id="{74E0C0E8-6E7C-C1E3-8997-EADB85398962}"/>
                  </a:ext>
                </a:extLst>
              </p:cNvPr>
              <p:cNvSpPr/>
              <p:nvPr/>
            </p:nvSpPr>
            <p:spPr>
              <a:xfrm>
                <a:off x="-10350700" y="3325725"/>
                <a:ext cx="622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4191" extrusionOk="0">
                    <a:moveTo>
                      <a:pt x="0" y="1"/>
                    </a:moveTo>
                    <a:lnTo>
                      <a:pt x="0" y="4191"/>
                    </a:lnTo>
                    <a:lnTo>
                      <a:pt x="2489" y="4191"/>
                    </a:lnTo>
                    <a:lnTo>
                      <a:pt x="24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34" name="Elbow Connector 24">
            <a:extLst>
              <a:ext uri="{FF2B5EF4-FFF2-40B4-BE49-F238E27FC236}">
                <a16:creationId xmlns:a16="http://schemas.microsoft.com/office/drawing/2014/main" id="{3392E0AA-8F04-2BD9-A50B-7F01769D1B75}"/>
              </a:ext>
            </a:extLst>
          </p:cNvPr>
          <p:cNvCxnSpPr>
            <a:cxnSpLocks/>
          </p:cNvCxnSpPr>
          <p:nvPr/>
        </p:nvCxnSpPr>
        <p:spPr>
          <a:xfrm>
            <a:off x="4068588" y="1886023"/>
            <a:ext cx="5540810" cy="0"/>
          </a:xfrm>
          <a:prstGeom prst="straightConnector1">
            <a:avLst/>
          </a:prstGeom>
          <a:noFill/>
          <a:ln w="19050" cap="flat" cmpd="sng" algn="ctr">
            <a:solidFill>
              <a:srgbClr val="808080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36" name="Elbow Connector 24">
            <a:extLst>
              <a:ext uri="{FF2B5EF4-FFF2-40B4-BE49-F238E27FC236}">
                <a16:creationId xmlns:a16="http://schemas.microsoft.com/office/drawing/2014/main" id="{79A39EB5-4570-576D-BF86-389A0CCAA035}"/>
              </a:ext>
            </a:extLst>
          </p:cNvPr>
          <p:cNvCxnSpPr>
            <a:cxnSpLocks/>
          </p:cNvCxnSpPr>
          <p:nvPr/>
        </p:nvCxnSpPr>
        <p:spPr>
          <a:xfrm flipH="1" flipV="1">
            <a:off x="3410796" y="2473803"/>
            <a:ext cx="2830867" cy="1291360"/>
          </a:xfrm>
          <a:prstGeom prst="straightConnector1">
            <a:avLst/>
          </a:prstGeom>
          <a:noFill/>
          <a:ln w="19050" cap="flat" cmpd="sng" algn="ctr">
            <a:solidFill>
              <a:srgbClr val="808080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39" name="Elbow Connector 24">
            <a:extLst>
              <a:ext uri="{FF2B5EF4-FFF2-40B4-BE49-F238E27FC236}">
                <a16:creationId xmlns:a16="http://schemas.microsoft.com/office/drawing/2014/main" id="{962E912E-6D22-FCFC-9D49-98B09C52AD98}"/>
              </a:ext>
            </a:extLst>
          </p:cNvPr>
          <p:cNvCxnSpPr>
            <a:cxnSpLocks/>
          </p:cNvCxnSpPr>
          <p:nvPr/>
        </p:nvCxnSpPr>
        <p:spPr>
          <a:xfrm flipH="1">
            <a:off x="7500354" y="2473803"/>
            <a:ext cx="2686096" cy="1221784"/>
          </a:xfrm>
          <a:prstGeom prst="straightConnector1">
            <a:avLst/>
          </a:prstGeom>
          <a:noFill/>
          <a:ln w="19050" cap="flat" cmpd="sng" algn="ctr">
            <a:solidFill>
              <a:srgbClr val="808080"/>
            </a:solidFill>
            <a:prstDash val="sysDash"/>
            <a:miter lim="800000"/>
            <a:tailEnd type="triangle"/>
          </a:ln>
          <a:effectLst/>
        </p:spPr>
      </p:cxnSp>
      <p:pic>
        <p:nvPicPr>
          <p:cNvPr id="41" name="Picture 2" descr="India flag Royalty Free Vector Image - VectorStock">
            <a:extLst>
              <a:ext uri="{FF2B5EF4-FFF2-40B4-BE49-F238E27FC236}">
                <a16:creationId xmlns:a16="http://schemas.microsoft.com/office/drawing/2014/main" id="{35028C4A-BE59-5980-5831-022EFB98C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6891" r="7153" b="13369"/>
          <a:stretch/>
        </p:blipFill>
        <p:spPr bwMode="auto">
          <a:xfrm>
            <a:off x="1846848" y="3324123"/>
            <a:ext cx="428783" cy="44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American flag vector art free vector download (226,230 Free vector) for  commercial use. format: ai, eps, cdr, svg vector illustration graphic art  design">
            <a:extLst>
              <a:ext uri="{FF2B5EF4-FFF2-40B4-BE49-F238E27FC236}">
                <a16:creationId xmlns:a16="http://schemas.microsoft.com/office/drawing/2014/main" id="{DEFA9C59-53EF-535B-613B-60072463D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41627" y="1418049"/>
            <a:ext cx="344176" cy="19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71C5305-D227-7759-AA73-770D48C649C7}"/>
              </a:ext>
            </a:extLst>
          </p:cNvPr>
          <p:cNvGrpSpPr/>
          <p:nvPr/>
        </p:nvGrpSpPr>
        <p:grpSpPr>
          <a:xfrm>
            <a:off x="6295082" y="5186797"/>
            <a:ext cx="1268943" cy="1018802"/>
            <a:chOff x="5479836" y="5175662"/>
            <a:chExt cx="1268943" cy="1101353"/>
          </a:xfrm>
        </p:grpSpPr>
        <p:sp>
          <p:nvSpPr>
            <p:cNvPr id="44" name="Rounded Rectangle 73">
              <a:extLst>
                <a:ext uri="{FF2B5EF4-FFF2-40B4-BE49-F238E27FC236}">
                  <a16:creationId xmlns:a16="http://schemas.microsoft.com/office/drawing/2014/main" id="{1F1B7919-94B4-ED9C-C6CA-EABCA9FDAF63}"/>
                </a:ext>
              </a:extLst>
            </p:cNvPr>
            <p:cNvSpPr/>
            <p:nvPr/>
          </p:nvSpPr>
          <p:spPr>
            <a:xfrm>
              <a:off x="5507798" y="5175662"/>
              <a:ext cx="1176405" cy="1095598"/>
            </a:xfrm>
            <a:prstGeom prst="roundRect">
              <a:avLst>
                <a:gd name="adj" fmla="val 7538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Can 69">
              <a:extLst>
                <a:ext uri="{FF2B5EF4-FFF2-40B4-BE49-F238E27FC236}">
                  <a16:creationId xmlns:a16="http://schemas.microsoft.com/office/drawing/2014/main" id="{DF459D08-043A-6954-9848-26B22710CEB3}"/>
                </a:ext>
              </a:extLst>
            </p:cNvPr>
            <p:cNvSpPr/>
            <p:nvPr/>
          </p:nvSpPr>
          <p:spPr>
            <a:xfrm>
              <a:off x="5595661" y="5892483"/>
              <a:ext cx="987220" cy="111147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FA21B59-94A3-DBAF-5A06-D606BA8594BB}"/>
                </a:ext>
              </a:extLst>
            </p:cNvPr>
            <p:cNvSpPr txBox="1"/>
            <p:nvPr/>
          </p:nvSpPr>
          <p:spPr>
            <a:xfrm>
              <a:off x="5479836" y="5977571"/>
              <a:ext cx="1268943" cy="29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  <a:r>
                <a:rPr kumimoji="0" lang="en-IN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redit Cover</a:t>
              </a:r>
            </a:p>
          </p:txBody>
        </p:sp>
        <p:grpSp>
          <p:nvGrpSpPr>
            <p:cNvPr id="47" name="Google Shape;12538;p73">
              <a:extLst>
                <a:ext uri="{FF2B5EF4-FFF2-40B4-BE49-F238E27FC236}">
                  <a16:creationId xmlns:a16="http://schemas.microsoft.com/office/drawing/2014/main" id="{AA9C296C-D00B-A76A-0CAD-AC651461AD99}"/>
                </a:ext>
              </a:extLst>
            </p:cNvPr>
            <p:cNvGrpSpPr/>
            <p:nvPr/>
          </p:nvGrpSpPr>
          <p:grpSpPr>
            <a:xfrm>
              <a:off x="5796311" y="5295900"/>
              <a:ext cx="599378" cy="599714"/>
              <a:chOff x="-10391650" y="3180600"/>
              <a:chExt cx="352875" cy="353075"/>
            </a:xfrm>
            <a:solidFill>
              <a:srgbClr val="44546A">
                <a:lumMod val="50000"/>
              </a:srgbClr>
            </a:solidFill>
          </p:grpSpPr>
          <p:sp>
            <p:nvSpPr>
              <p:cNvPr id="48" name="Google Shape;12539;p73">
                <a:extLst>
                  <a:ext uri="{FF2B5EF4-FFF2-40B4-BE49-F238E27FC236}">
                    <a16:creationId xmlns:a16="http://schemas.microsoft.com/office/drawing/2014/main" id="{E6CBAEE1-0097-00A2-8B9B-C11FC9285319}"/>
                  </a:ext>
                </a:extLst>
              </p:cNvPr>
              <p:cNvSpPr/>
              <p:nvPr/>
            </p:nvSpPr>
            <p:spPr>
              <a:xfrm>
                <a:off x="-10390875" y="3263500"/>
                <a:ext cx="352100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14084" h="1702" extrusionOk="0">
                    <a:moveTo>
                      <a:pt x="820" y="1"/>
                    </a:moveTo>
                    <a:cubicBezTo>
                      <a:pt x="347" y="1"/>
                      <a:pt x="1" y="379"/>
                      <a:pt x="1" y="851"/>
                    </a:cubicBezTo>
                    <a:lnTo>
                      <a:pt x="1" y="1261"/>
                    </a:lnTo>
                    <a:cubicBezTo>
                      <a:pt x="1" y="1513"/>
                      <a:pt x="190" y="1702"/>
                      <a:pt x="410" y="1702"/>
                    </a:cubicBezTo>
                    <a:lnTo>
                      <a:pt x="13674" y="1702"/>
                    </a:lnTo>
                    <a:cubicBezTo>
                      <a:pt x="13894" y="1702"/>
                      <a:pt x="14083" y="1513"/>
                      <a:pt x="14083" y="1261"/>
                    </a:cubicBezTo>
                    <a:lnTo>
                      <a:pt x="14083" y="851"/>
                    </a:lnTo>
                    <a:cubicBezTo>
                      <a:pt x="14083" y="410"/>
                      <a:pt x="13705" y="1"/>
                      <a:pt x="132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Google Shape;12540;p73">
                <a:extLst>
                  <a:ext uri="{FF2B5EF4-FFF2-40B4-BE49-F238E27FC236}">
                    <a16:creationId xmlns:a16="http://schemas.microsoft.com/office/drawing/2014/main" id="{B6540B6B-B492-040C-F242-19099CB565FA}"/>
                  </a:ext>
                </a:extLst>
              </p:cNvPr>
              <p:cNvSpPr/>
              <p:nvPr/>
            </p:nvSpPr>
            <p:spPr>
              <a:xfrm>
                <a:off x="-10391650" y="3451750"/>
                <a:ext cx="35287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14115" h="3277" extrusionOk="0">
                    <a:moveTo>
                      <a:pt x="2079" y="0"/>
                    </a:moveTo>
                    <a:cubicBezTo>
                      <a:pt x="1418" y="0"/>
                      <a:pt x="819" y="536"/>
                      <a:pt x="819" y="1229"/>
                    </a:cubicBezTo>
                    <a:lnTo>
                      <a:pt x="819" y="1607"/>
                    </a:lnTo>
                    <a:cubicBezTo>
                      <a:pt x="347" y="1607"/>
                      <a:pt x="0" y="1954"/>
                      <a:pt x="0" y="2458"/>
                    </a:cubicBezTo>
                    <a:lnTo>
                      <a:pt x="0" y="2867"/>
                    </a:lnTo>
                    <a:cubicBezTo>
                      <a:pt x="0" y="3119"/>
                      <a:pt x="189" y="3277"/>
                      <a:pt x="378" y="3277"/>
                    </a:cubicBezTo>
                    <a:lnTo>
                      <a:pt x="13642" y="3277"/>
                    </a:lnTo>
                    <a:cubicBezTo>
                      <a:pt x="13894" y="3277"/>
                      <a:pt x="14083" y="3088"/>
                      <a:pt x="14083" y="2867"/>
                    </a:cubicBezTo>
                    <a:lnTo>
                      <a:pt x="14083" y="2458"/>
                    </a:lnTo>
                    <a:cubicBezTo>
                      <a:pt x="14114" y="1954"/>
                      <a:pt x="13736" y="1607"/>
                      <a:pt x="13295" y="1607"/>
                    </a:cubicBezTo>
                    <a:lnTo>
                      <a:pt x="13295" y="1229"/>
                    </a:lnTo>
                    <a:cubicBezTo>
                      <a:pt x="13295" y="567"/>
                      <a:pt x="12760" y="0"/>
                      <a:pt x="120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Google Shape;12541;p73">
                <a:extLst>
                  <a:ext uri="{FF2B5EF4-FFF2-40B4-BE49-F238E27FC236}">
                    <a16:creationId xmlns:a16="http://schemas.microsoft.com/office/drawing/2014/main" id="{378E2D37-821C-79F7-5A72-8F611FE19D7D}"/>
                  </a:ext>
                </a:extLst>
              </p:cNvPr>
              <p:cNvSpPr/>
              <p:nvPr/>
            </p:nvSpPr>
            <p:spPr>
              <a:xfrm>
                <a:off x="-10327075" y="3180600"/>
                <a:ext cx="223700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8948" h="2498" extrusionOk="0">
                    <a:moveTo>
                      <a:pt x="4490" y="1"/>
                    </a:moveTo>
                    <a:cubicBezTo>
                      <a:pt x="4419" y="1"/>
                      <a:pt x="4348" y="24"/>
                      <a:pt x="4285" y="72"/>
                    </a:cubicBezTo>
                    <a:lnTo>
                      <a:pt x="0" y="2498"/>
                    </a:lnTo>
                    <a:lnTo>
                      <a:pt x="8948" y="2498"/>
                    </a:lnTo>
                    <a:lnTo>
                      <a:pt x="4695" y="72"/>
                    </a:lnTo>
                    <a:cubicBezTo>
                      <a:pt x="4632" y="24"/>
                      <a:pt x="4561" y="1"/>
                      <a:pt x="44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Google Shape;12542;p73">
                <a:extLst>
                  <a:ext uri="{FF2B5EF4-FFF2-40B4-BE49-F238E27FC236}">
                    <a16:creationId xmlns:a16="http://schemas.microsoft.com/office/drawing/2014/main" id="{A2354CDE-9F8E-D7B2-B608-8F6E944AF145}"/>
                  </a:ext>
                </a:extLst>
              </p:cNvPr>
              <p:cNvSpPr/>
              <p:nvPr/>
            </p:nvSpPr>
            <p:spPr>
              <a:xfrm>
                <a:off x="-10245950" y="3325725"/>
                <a:ext cx="614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4191" extrusionOk="0">
                    <a:moveTo>
                      <a:pt x="0" y="1"/>
                    </a:moveTo>
                    <a:lnTo>
                      <a:pt x="0" y="4191"/>
                    </a:lnTo>
                    <a:lnTo>
                      <a:pt x="2458" y="4191"/>
                    </a:lnTo>
                    <a:lnTo>
                      <a:pt x="245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Google Shape;12543;p73">
                <a:extLst>
                  <a:ext uri="{FF2B5EF4-FFF2-40B4-BE49-F238E27FC236}">
                    <a16:creationId xmlns:a16="http://schemas.microsoft.com/office/drawing/2014/main" id="{DBF76969-3E6C-68E7-2BD4-66ED5049150C}"/>
                  </a:ext>
                </a:extLst>
              </p:cNvPr>
              <p:cNvSpPr/>
              <p:nvPr/>
            </p:nvSpPr>
            <p:spPr>
              <a:xfrm>
                <a:off x="-10142775" y="3325725"/>
                <a:ext cx="6302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4191" extrusionOk="0">
                    <a:moveTo>
                      <a:pt x="1" y="1"/>
                    </a:moveTo>
                    <a:lnTo>
                      <a:pt x="1" y="4191"/>
                    </a:lnTo>
                    <a:lnTo>
                      <a:pt x="2521" y="4191"/>
                    </a:lnTo>
                    <a:lnTo>
                      <a:pt x="252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Google Shape;12544;p73">
                <a:extLst>
                  <a:ext uri="{FF2B5EF4-FFF2-40B4-BE49-F238E27FC236}">
                    <a16:creationId xmlns:a16="http://schemas.microsoft.com/office/drawing/2014/main" id="{AB45B308-086B-33F1-B8C7-9715475BB785}"/>
                  </a:ext>
                </a:extLst>
              </p:cNvPr>
              <p:cNvSpPr/>
              <p:nvPr/>
            </p:nvSpPr>
            <p:spPr>
              <a:xfrm>
                <a:off x="-10350700" y="3325725"/>
                <a:ext cx="622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4191" extrusionOk="0">
                    <a:moveTo>
                      <a:pt x="0" y="1"/>
                    </a:moveTo>
                    <a:lnTo>
                      <a:pt x="0" y="4191"/>
                    </a:lnTo>
                    <a:lnTo>
                      <a:pt x="2489" y="4191"/>
                    </a:lnTo>
                    <a:lnTo>
                      <a:pt x="24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54" name="Elbow Connector 24">
            <a:extLst>
              <a:ext uri="{FF2B5EF4-FFF2-40B4-BE49-F238E27FC236}">
                <a16:creationId xmlns:a16="http://schemas.microsoft.com/office/drawing/2014/main" id="{D8946A89-2FAF-14B8-4343-F59EB1C72BAC}"/>
              </a:ext>
            </a:extLst>
          </p:cNvPr>
          <p:cNvCxnSpPr>
            <a:cxnSpLocks/>
          </p:cNvCxnSpPr>
          <p:nvPr/>
        </p:nvCxnSpPr>
        <p:spPr>
          <a:xfrm flipV="1">
            <a:off x="6647254" y="4176933"/>
            <a:ext cx="0" cy="1009864"/>
          </a:xfrm>
          <a:prstGeom prst="straightConnector1">
            <a:avLst/>
          </a:prstGeom>
          <a:noFill/>
          <a:ln w="19050" cap="flat" cmpd="sng" algn="ctr">
            <a:solidFill>
              <a:srgbClr val="808080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57" name="Elbow Connector 24">
            <a:extLst>
              <a:ext uri="{FF2B5EF4-FFF2-40B4-BE49-F238E27FC236}">
                <a16:creationId xmlns:a16="http://schemas.microsoft.com/office/drawing/2014/main" id="{AFD746F3-AB36-062B-BE5C-8C475E11547A}"/>
              </a:ext>
            </a:extLst>
          </p:cNvPr>
          <p:cNvCxnSpPr>
            <a:cxnSpLocks/>
          </p:cNvCxnSpPr>
          <p:nvPr/>
        </p:nvCxnSpPr>
        <p:spPr>
          <a:xfrm>
            <a:off x="7112359" y="4234167"/>
            <a:ext cx="0" cy="941479"/>
          </a:xfrm>
          <a:prstGeom prst="straightConnector1">
            <a:avLst/>
          </a:prstGeom>
          <a:noFill/>
          <a:ln w="19050" cap="flat" cmpd="sng" algn="ctr">
            <a:solidFill>
              <a:srgbClr val="808080"/>
            </a:solidFill>
            <a:prstDash val="sysDash"/>
            <a:miter lim="800000"/>
            <a:tailEnd type="triangle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4B32972-BB13-AD19-6894-85A3BC52950F}"/>
              </a:ext>
            </a:extLst>
          </p:cNvPr>
          <p:cNvSpPr txBox="1"/>
          <p:nvPr/>
        </p:nvSpPr>
        <p:spPr>
          <a:xfrm>
            <a:off x="5856599" y="1651489"/>
            <a:ext cx="2073261" cy="459778"/>
          </a:xfrm>
          <a:prstGeom prst="roundRect">
            <a:avLst>
              <a:gd name="adj" fmla="val 26135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spcFirstLastPara="0" vert="horz" wrap="square" lIns="18288" tIns="18288" rIns="18288" bIns="18288" numCol="1" spcCol="1270" anchor="ctr" anchorCtr="0">
            <a:noAutofit/>
          </a:bodyPr>
          <a:lstStyle>
            <a:defPPr>
              <a:defRPr lang="en-US"/>
            </a:defPPr>
            <a:lvl1pPr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Shipment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33954EB-234C-B0A9-47CF-07A41501AAF2}"/>
              </a:ext>
            </a:extLst>
          </p:cNvPr>
          <p:cNvSpPr txBox="1"/>
          <p:nvPr/>
        </p:nvSpPr>
        <p:spPr>
          <a:xfrm>
            <a:off x="3419139" y="3170425"/>
            <a:ext cx="1329608" cy="430887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Financing Transaction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5E1E52-82F2-EBE7-B629-D9F0F99BAAFA}"/>
              </a:ext>
            </a:extLst>
          </p:cNvPr>
          <p:cNvSpPr txBox="1"/>
          <p:nvPr/>
        </p:nvSpPr>
        <p:spPr>
          <a:xfrm>
            <a:off x="8730037" y="3195152"/>
            <a:ext cx="1329608" cy="430887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Repayment Transaction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ED6BB76-6529-AAF0-8535-FC44DB9E657E}"/>
              </a:ext>
            </a:extLst>
          </p:cNvPr>
          <p:cNvSpPr txBox="1"/>
          <p:nvPr/>
        </p:nvSpPr>
        <p:spPr>
          <a:xfrm>
            <a:off x="5407422" y="4496234"/>
            <a:ext cx="1329608" cy="26161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Insurance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7168399-7B40-EEA3-BE81-6458F217D765}"/>
              </a:ext>
            </a:extLst>
          </p:cNvPr>
          <p:cNvSpPr txBox="1"/>
          <p:nvPr/>
        </p:nvSpPr>
        <p:spPr>
          <a:xfrm>
            <a:off x="7071496" y="4490333"/>
            <a:ext cx="1329608" cy="26161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Premium Payment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E3879E-A19C-19DE-38D1-28D1C1CE14F4}"/>
              </a:ext>
            </a:extLst>
          </p:cNvPr>
          <p:cNvGrpSpPr/>
          <p:nvPr/>
        </p:nvGrpSpPr>
        <p:grpSpPr>
          <a:xfrm>
            <a:off x="4538049" y="2790884"/>
            <a:ext cx="563878" cy="561532"/>
            <a:chOff x="1024560" y="3811820"/>
            <a:chExt cx="563878" cy="56153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76B0408-C725-07A9-32AE-644CC28CAAD3}"/>
                </a:ext>
              </a:extLst>
            </p:cNvPr>
            <p:cNvSpPr/>
            <p:nvPr/>
          </p:nvSpPr>
          <p:spPr>
            <a:xfrm>
              <a:off x="1024560" y="3811820"/>
              <a:ext cx="563878" cy="56153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DCEC30E-2827-EB81-E71F-A5AF2B402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srgbClr val="A5A5A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333" y="3901091"/>
              <a:ext cx="404051" cy="40405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5811A79-432E-5F57-47D1-3881FDC6BE3F}"/>
              </a:ext>
            </a:extLst>
          </p:cNvPr>
          <p:cNvGrpSpPr/>
          <p:nvPr/>
        </p:nvGrpSpPr>
        <p:grpSpPr>
          <a:xfrm>
            <a:off x="8401104" y="2800569"/>
            <a:ext cx="563878" cy="561532"/>
            <a:chOff x="1024560" y="3811820"/>
            <a:chExt cx="563878" cy="56153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08D008D-198B-B743-9BFF-0C8A3C9DE542}"/>
                </a:ext>
              </a:extLst>
            </p:cNvPr>
            <p:cNvSpPr/>
            <p:nvPr/>
          </p:nvSpPr>
          <p:spPr>
            <a:xfrm>
              <a:off x="1024560" y="3811820"/>
              <a:ext cx="563878" cy="56153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BBEF84A-C190-49E0-A8D1-94FD1F341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srgbClr val="A5A5A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333" y="3901091"/>
              <a:ext cx="404051" cy="404051"/>
            </a:xfrm>
            <a:prstGeom prst="rect">
              <a:avLst/>
            </a:prstGeom>
          </p:spPr>
        </p:pic>
      </p:grpSp>
      <p:cxnSp>
        <p:nvCxnSpPr>
          <p:cNvPr id="9" name="Elbow Connector 14">
            <a:extLst>
              <a:ext uri="{FF2B5EF4-FFF2-40B4-BE49-F238E27FC236}">
                <a16:creationId xmlns:a16="http://schemas.microsoft.com/office/drawing/2014/main" id="{B6FB1467-BE31-8026-753B-919CA54D7D57}"/>
              </a:ext>
            </a:extLst>
          </p:cNvPr>
          <p:cNvCxnSpPr>
            <a:cxnSpLocks/>
          </p:cNvCxnSpPr>
          <p:nvPr/>
        </p:nvCxnSpPr>
        <p:spPr>
          <a:xfrm>
            <a:off x="9896233" y="6563608"/>
            <a:ext cx="381881" cy="1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808080"/>
            </a:solidFill>
            <a:prstDash val="sysDash"/>
            <a:miter lim="800000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51138F-7D82-6A86-16AB-3FE47C4A1E12}"/>
              </a:ext>
            </a:extLst>
          </p:cNvPr>
          <p:cNvSpPr txBox="1"/>
          <p:nvPr/>
        </p:nvSpPr>
        <p:spPr>
          <a:xfrm>
            <a:off x="10236200" y="6425109"/>
            <a:ext cx="1071858" cy="27699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 Flow</a:t>
            </a:r>
            <a:endParaRPr kumimoji="0" lang="en-IN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3D551C-F2A2-E898-8687-7FAD12C9A6E7}"/>
              </a:ext>
            </a:extLst>
          </p:cNvPr>
          <p:cNvSpPr txBox="1"/>
          <p:nvPr/>
        </p:nvSpPr>
        <p:spPr>
          <a:xfrm>
            <a:off x="609600" y="6332969"/>
            <a:ext cx="6207797" cy="33855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^Limits via Insurance arrangement.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Intimation of assignment to the participants</a:t>
            </a:r>
            <a:endParaRPr kumimoji="0" lang="en-IN" sz="800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4EE839-D77E-4BB5-8A29-7F7C5BD134EB}"/>
              </a:ext>
            </a:extLst>
          </p:cNvPr>
          <p:cNvSpPr txBox="1"/>
          <p:nvPr/>
        </p:nvSpPr>
        <p:spPr>
          <a:xfrm>
            <a:off x="1890142" y="2551832"/>
            <a:ext cx="320040" cy="2596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IN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8A0755-2DE9-187C-2178-223C95B561B2}"/>
              </a:ext>
            </a:extLst>
          </p:cNvPr>
          <p:cNvSpPr txBox="1"/>
          <p:nvPr/>
        </p:nvSpPr>
        <p:spPr>
          <a:xfrm>
            <a:off x="5247402" y="4492268"/>
            <a:ext cx="320040" cy="2596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IN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C041DB-51F9-729E-F37C-776DAE7EE94E}"/>
              </a:ext>
            </a:extLst>
          </p:cNvPr>
          <p:cNvSpPr txBox="1"/>
          <p:nvPr/>
        </p:nvSpPr>
        <p:spPr>
          <a:xfrm>
            <a:off x="3363274" y="3256030"/>
            <a:ext cx="320040" cy="2596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endParaRPr kumimoji="0" lang="en-IN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495BEF-BF5B-56B0-600D-9A74A99DBA6F}"/>
              </a:ext>
            </a:extLst>
          </p:cNvPr>
          <p:cNvSpPr txBox="1"/>
          <p:nvPr/>
        </p:nvSpPr>
        <p:spPr>
          <a:xfrm>
            <a:off x="9856243" y="3271301"/>
            <a:ext cx="320040" cy="2596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IN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7CE3490-1DC7-072D-8288-8B423001E0CA}"/>
              </a:ext>
            </a:extLst>
          </p:cNvPr>
          <p:cNvGrpSpPr/>
          <p:nvPr/>
        </p:nvGrpSpPr>
        <p:grpSpPr>
          <a:xfrm>
            <a:off x="2807193" y="1329818"/>
            <a:ext cx="1223892" cy="1095598"/>
            <a:chOff x="830195" y="1685702"/>
            <a:chExt cx="1176405" cy="1095598"/>
          </a:xfrm>
        </p:grpSpPr>
        <p:sp>
          <p:nvSpPr>
            <p:cNvPr id="132" name="Rounded Rectangle 29">
              <a:extLst>
                <a:ext uri="{FF2B5EF4-FFF2-40B4-BE49-F238E27FC236}">
                  <a16:creationId xmlns:a16="http://schemas.microsoft.com/office/drawing/2014/main" id="{00A106D9-53CA-AD2E-6108-F3BECBA51FAA}"/>
                </a:ext>
              </a:extLst>
            </p:cNvPr>
            <p:cNvSpPr/>
            <p:nvPr/>
          </p:nvSpPr>
          <p:spPr>
            <a:xfrm>
              <a:off x="830195" y="1685702"/>
              <a:ext cx="1176405" cy="1095598"/>
            </a:xfrm>
            <a:prstGeom prst="roundRect">
              <a:avLst>
                <a:gd name="adj" fmla="val 11103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D8C194FE-000F-9D97-32EC-656809BF6906}"/>
                </a:ext>
              </a:extLst>
            </p:cNvPr>
            <p:cNvSpPr txBox="1"/>
            <p:nvPr/>
          </p:nvSpPr>
          <p:spPr>
            <a:xfrm>
              <a:off x="880138" y="2519796"/>
              <a:ext cx="1033881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Foreign Subsidiary</a:t>
              </a:r>
              <a:endParaRPr kumimoji="0" lang="en-IN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Can 43">
              <a:extLst>
                <a:ext uri="{FF2B5EF4-FFF2-40B4-BE49-F238E27FC236}">
                  <a16:creationId xmlns:a16="http://schemas.microsoft.com/office/drawing/2014/main" id="{ED57D25A-D397-A654-29E8-3FC7D0F23FCA}"/>
                </a:ext>
              </a:extLst>
            </p:cNvPr>
            <p:cNvSpPr/>
            <p:nvPr/>
          </p:nvSpPr>
          <p:spPr>
            <a:xfrm>
              <a:off x="909921" y="2399386"/>
              <a:ext cx="987220" cy="111147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39">
              <a:extLst>
                <a:ext uri="{FF2B5EF4-FFF2-40B4-BE49-F238E27FC236}">
                  <a16:creationId xmlns:a16="http://schemas.microsoft.com/office/drawing/2014/main" id="{06253F98-E631-2F95-EC90-F62B5206A90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28809" y="1857376"/>
              <a:ext cx="595216" cy="572142"/>
            </a:xfrm>
            <a:custGeom>
              <a:avLst/>
              <a:gdLst>
                <a:gd name="T0" fmla="*/ 2147483647 w 5664"/>
                <a:gd name="T1" fmla="*/ 2147483647 h 4763"/>
                <a:gd name="T2" fmla="*/ 2147483647 w 5664"/>
                <a:gd name="T3" fmla="*/ 2147483647 h 4763"/>
                <a:gd name="T4" fmla="*/ 2147483647 w 5664"/>
                <a:gd name="T5" fmla="*/ 2147483647 h 4763"/>
                <a:gd name="T6" fmla="*/ 2147483647 w 5664"/>
                <a:gd name="T7" fmla="*/ 2147483647 h 4763"/>
                <a:gd name="T8" fmla="*/ 2147483647 w 5664"/>
                <a:gd name="T9" fmla="*/ 2147483647 h 4763"/>
                <a:gd name="T10" fmla="*/ 2147483647 w 5664"/>
                <a:gd name="T11" fmla="*/ 2147483647 h 4763"/>
                <a:gd name="T12" fmla="*/ 2147483647 w 5664"/>
                <a:gd name="T13" fmla="*/ 2147483647 h 4763"/>
                <a:gd name="T14" fmla="*/ 2147483647 w 5664"/>
                <a:gd name="T15" fmla="*/ 2147483647 h 4763"/>
                <a:gd name="T16" fmla="*/ 2147483647 w 5664"/>
                <a:gd name="T17" fmla="*/ 2147483647 h 4763"/>
                <a:gd name="T18" fmla="*/ 2147483647 w 5664"/>
                <a:gd name="T19" fmla="*/ 2147483647 h 4763"/>
                <a:gd name="T20" fmla="*/ 2147483647 w 5664"/>
                <a:gd name="T21" fmla="*/ 2147483647 h 4763"/>
                <a:gd name="T22" fmla="*/ 2147483647 w 5664"/>
                <a:gd name="T23" fmla="*/ 2147483647 h 4763"/>
                <a:gd name="T24" fmla="*/ 2147483647 w 5664"/>
                <a:gd name="T25" fmla="*/ 2147483647 h 4763"/>
                <a:gd name="T26" fmla="*/ 2147483647 w 5664"/>
                <a:gd name="T27" fmla="*/ 2147483647 h 4763"/>
                <a:gd name="T28" fmla="*/ 2147483647 w 5664"/>
                <a:gd name="T29" fmla="*/ 2147483647 h 4763"/>
                <a:gd name="T30" fmla="*/ 2147483647 w 5664"/>
                <a:gd name="T31" fmla="*/ 2147483647 h 4763"/>
                <a:gd name="T32" fmla="*/ 2147483647 w 5664"/>
                <a:gd name="T33" fmla="*/ 2147483647 h 4763"/>
                <a:gd name="T34" fmla="*/ 2147483647 w 5664"/>
                <a:gd name="T35" fmla="*/ 2147483647 h 4763"/>
                <a:gd name="T36" fmla="*/ 2147483647 w 5664"/>
                <a:gd name="T37" fmla="*/ 2147483647 h 4763"/>
                <a:gd name="T38" fmla="*/ 2147483647 w 5664"/>
                <a:gd name="T39" fmla="*/ 0 h 4763"/>
                <a:gd name="T40" fmla="*/ 2147483647 w 5664"/>
                <a:gd name="T41" fmla="*/ 2147483647 h 4763"/>
                <a:gd name="T42" fmla="*/ 2147483647 w 5664"/>
                <a:gd name="T43" fmla="*/ 2147483647 h 4763"/>
                <a:gd name="T44" fmla="*/ 2147483647 w 5664"/>
                <a:gd name="T45" fmla="*/ 2147483647 h 4763"/>
                <a:gd name="T46" fmla="*/ 2147483647 w 5664"/>
                <a:gd name="T47" fmla="*/ 2147483647 h 4763"/>
                <a:gd name="T48" fmla="*/ 2147483647 w 5664"/>
                <a:gd name="T49" fmla="*/ 2147483647 h 4763"/>
                <a:gd name="T50" fmla="*/ 2147483647 w 5664"/>
                <a:gd name="T51" fmla="*/ 2147483647 h 4763"/>
                <a:gd name="T52" fmla="*/ 2147483647 w 5664"/>
                <a:gd name="T53" fmla="*/ 2147483647 h 4763"/>
                <a:gd name="T54" fmla="*/ 2147483647 w 5664"/>
                <a:gd name="T55" fmla="*/ 2147483647 h 4763"/>
                <a:gd name="T56" fmla="*/ 2147483647 w 5664"/>
                <a:gd name="T57" fmla="*/ 2147483647 h 4763"/>
                <a:gd name="T58" fmla="*/ 2147483647 w 5664"/>
                <a:gd name="T59" fmla="*/ 2147483647 h 4763"/>
                <a:gd name="T60" fmla="*/ 2147483647 w 5664"/>
                <a:gd name="T61" fmla="*/ 2147483647 h 4763"/>
                <a:gd name="T62" fmla="*/ 2147483647 w 5664"/>
                <a:gd name="T63" fmla="*/ 2147483647 h 4763"/>
                <a:gd name="T64" fmla="*/ 2147483647 w 5664"/>
                <a:gd name="T65" fmla="*/ 2147483647 h 4763"/>
                <a:gd name="T66" fmla="*/ 2147483647 w 5664"/>
                <a:gd name="T67" fmla="*/ 2147483647 h 4763"/>
                <a:gd name="T68" fmla="*/ 2147483647 w 5664"/>
                <a:gd name="T69" fmla="*/ 2147483647 h 4763"/>
                <a:gd name="T70" fmla="*/ 2147483647 w 5664"/>
                <a:gd name="T71" fmla="*/ 2147483647 h 4763"/>
                <a:gd name="T72" fmla="*/ 2147483647 w 5664"/>
                <a:gd name="T73" fmla="*/ 2147483647 h 4763"/>
                <a:gd name="T74" fmla="*/ 2147483647 w 5664"/>
                <a:gd name="T75" fmla="*/ 2147483647 h 4763"/>
                <a:gd name="T76" fmla="*/ 2147483647 w 5664"/>
                <a:gd name="T77" fmla="*/ 2147483647 h 4763"/>
                <a:gd name="T78" fmla="*/ 2147483647 w 5664"/>
                <a:gd name="T79" fmla="*/ 2147483647 h 4763"/>
                <a:gd name="T80" fmla="*/ 2147483647 w 5664"/>
                <a:gd name="T81" fmla="*/ 2147483647 h 4763"/>
                <a:gd name="T82" fmla="*/ 2147483647 w 5664"/>
                <a:gd name="T83" fmla="*/ 2147483647 h 4763"/>
                <a:gd name="T84" fmla="*/ 2147483647 w 5664"/>
                <a:gd name="T85" fmla="*/ 2147483647 h 4763"/>
                <a:gd name="T86" fmla="*/ 2147483647 w 5664"/>
                <a:gd name="T87" fmla="*/ 2147483647 h 4763"/>
                <a:gd name="T88" fmla="*/ 2147483647 w 5664"/>
                <a:gd name="T89" fmla="*/ 2147483647 h 4763"/>
                <a:gd name="T90" fmla="*/ 2147483647 w 5664"/>
                <a:gd name="T91" fmla="*/ 2147483647 h 4763"/>
                <a:gd name="T92" fmla="*/ 2147483647 w 5664"/>
                <a:gd name="T93" fmla="*/ 2147483647 h 4763"/>
                <a:gd name="T94" fmla="*/ 2147483647 w 5664"/>
                <a:gd name="T95" fmla="*/ 2147483647 h 4763"/>
                <a:gd name="T96" fmla="*/ 2147483647 w 5664"/>
                <a:gd name="T97" fmla="*/ 2147483647 h 4763"/>
                <a:gd name="T98" fmla="*/ 2147483647 w 5664"/>
                <a:gd name="T99" fmla="*/ 2147483647 h 4763"/>
                <a:gd name="T100" fmla="*/ 2147483647 w 5664"/>
                <a:gd name="T101" fmla="*/ 2147483647 h 4763"/>
                <a:gd name="T102" fmla="*/ 2147483647 w 5664"/>
                <a:gd name="T103" fmla="*/ 2147483647 h 4763"/>
                <a:gd name="T104" fmla="*/ 2147483647 w 5664"/>
                <a:gd name="T105" fmla="*/ 2147483647 h 4763"/>
                <a:gd name="T106" fmla="*/ 2147483647 w 5664"/>
                <a:gd name="T107" fmla="*/ 2147483647 h 4763"/>
                <a:gd name="T108" fmla="*/ 2147483647 w 5664"/>
                <a:gd name="T109" fmla="*/ 2147483647 h 4763"/>
                <a:gd name="T110" fmla="*/ 2147483647 w 5664"/>
                <a:gd name="T111" fmla="*/ 2147483647 h 4763"/>
                <a:gd name="T112" fmla="*/ 2147483647 w 5664"/>
                <a:gd name="T113" fmla="*/ 2147483647 h 4763"/>
                <a:gd name="T114" fmla="*/ 2147483647 w 5664"/>
                <a:gd name="T115" fmla="*/ 2147483647 h 4763"/>
                <a:gd name="T116" fmla="*/ 2147483647 w 5664"/>
                <a:gd name="T117" fmla="*/ 2147483647 h 4763"/>
                <a:gd name="T118" fmla="*/ 2147483647 w 5664"/>
                <a:gd name="T119" fmla="*/ 2147483647 h 4763"/>
                <a:gd name="T120" fmla="*/ 2147483647 w 5664"/>
                <a:gd name="T121" fmla="*/ 2147483647 h 4763"/>
                <a:gd name="T122" fmla="*/ 2147483647 w 5664"/>
                <a:gd name="T123" fmla="*/ 2147483647 h 4763"/>
                <a:gd name="T124" fmla="*/ 2147483647 w 5664"/>
                <a:gd name="T125" fmla="*/ 2147483647 h 4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664"/>
                <a:gd name="T190" fmla="*/ 0 h 4763"/>
                <a:gd name="T191" fmla="*/ 5664 w 5664"/>
                <a:gd name="T192" fmla="*/ 4763 h 47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664" h="4763">
                  <a:moveTo>
                    <a:pt x="4896" y="2766"/>
                  </a:moveTo>
                  <a:lnTo>
                    <a:pt x="4896" y="3178"/>
                  </a:lnTo>
                  <a:lnTo>
                    <a:pt x="4660" y="3178"/>
                  </a:lnTo>
                  <a:lnTo>
                    <a:pt x="4660" y="2766"/>
                  </a:lnTo>
                  <a:lnTo>
                    <a:pt x="4896" y="2766"/>
                  </a:lnTo>
                  <a:close/>
                  <a:moveTo>
                    <a:pt x="4660" y="3821"/>
                  </a:moveTo>
                  <a:lnTo>
                    <a:pt x="4660" y="4234"/>
                  </a:lnTo>
                  <a:lnTo>
                    <a:pt x="4896" y="4234"/>
                  </a:lnTo>
                  <a:lnTo>
                    <a:pt x="4896" y="3821"/>
                  </a:lnTo>
                  <a:lnTo>
                    <a:pt x="4660" y="3821"/>
                  </a:lnTo>
                  <a:close/>
                  <a:moveTo>
                    <a:pt x="4421" y="3821"/>
                  </a:moveTo>
                  <a:lnTo>
                    <a:pt x="4421" y="4234"/>
                  </a:lnTo>
                  <a:lnTo>
                    <a:pt x="4185" y="4234"/>
                  </a:lnTo>
                  <a:lnTo>
                    <a:pt x="4185" y="3821"/>
                  </a:lnTo>
                  <a:lnTo>
                    <a:pt x="4421" y="3821"/>
                  </a:lnTo>
                  <a:close/>
                  <a:moveTo>
                    <a:pt x="3889" y="3821"/>
                  </a:moveTo>
                  <a:lnTo>
                    <a:pt x="3889" y="4234"/>
                  </a:lnTo>
                  <a:lnTo>
                    <a:pt x="3653" y="4234"/>
                  </a:lnTo>
                  <a:lnTo>
                    <a:pt x="3653" y="3821"/>
                  </a:lnTo>
                  <a:lnTo>
                    <a:pt x="3889" y="3821"/>
                  </a:lnTo>
                  <a:close/>
                  <a:moveTo>
                    <a:pt x="3357" y="3821"/>
                  </a:moveTo>
                  <a:lnTo>
                    <a:pt x="3357" y="4234"/>
                  </a:lnTo>
                  <a:lnTo>
                    <a:pt x="3121" y="4234"/>
                  </a:lnTo>
                  <a:lnTo>
                    <a:pt x="3121" y="3821"/>
                  </a:lnTo>
                  <a:lnTo>
                    <a:pt x="3357" y="3821"/>
                  </a:lnTo>
                  <a:close/>
                  <a:moveTo>
                    <a:pt x="2825" y="3821"/>
                  </a:moveTo>
                  <a:lnTo>
                    <a:pt x="2825" y="4234"/>
                  </a:lnTo>
                  <a:lnTo>
                    <a:pt x="2589" y="4234"/>
                  </a:lnTo>
                  <a:lnTo>
                    <a:pt x="2589" y="3821"/>
                  </a:lnTo>
                  <a:lnTo>
                    <a:pt x="2825" y="3821"/>
                  </a:lnTo>
                  <a:close/>
                  <a:moveTo>
                    <a:pt x="2292" y="3821"/>
                  </a:moveTo>
                  <a:lnTo>
                    <a:pt x="2292" y="4234"/>
                  </a:lnTo>
                  <a:lnTo>
                    <a:pt x="2057" y="4234"/>
                  </a:lnTo>
                  <a:lnTo>
                    <a:pt x="2057" y="3821"/>
                  </a:lnTo>
                  <a:lnTo>
                    <a:pt x="2292" y="3821"/>
                  </a:lnTo>
                  <a:close/>
                  <a:moveTo>
                    <a:pt x="1760" y="3821"/>
                  </a:moveTo>
                  <a:lnTo>
                    <a:pt x="1760" y="4234"/>
                  </a:lnTo>
                  <a:lnTo>
                    <a:pt x="1524" y="4234"/>
                  </a:lnTo>
                  <a:lnTo>
                    <a:pt x="1524" y="3821"/>
                  </a:lnTo>
                  <a:lnTo>
                    <a:pt x="1760" y="3821"/>
                  </a:lnTo>
                  <a:close/>
                  <a:moveTo>
                    <a:pt x="4421" y="2766"/>
                  </a:moveTo>
                  <a:lnTo>
                    <a:pt x="4421" y="3178"/>
                  </a:lnTo>
                  <a:lnTo>
                    <a:pt x="4185" y="3178"/>
                  </a:lnTo>
                  <a:lnTo>
                    <a:pt x="4185" y="2766"/>
                  </a:lnTo>
                  <a:lnTo>
                    <a:pt x="4421" y="2766"/>
                  </a:lnTo>
                  <a:close/>
                  <a:moveTo>
                    <a:pt x="706" y="753"/>
                  </a:moveTo>
                  <a:lnTo>
                    <a:pt x="1228" y="753"/>
                  </a:lnTo>
                  <a:lnTo>
                    <a:pt x="1253" y="778"/>
                  </a:lnTo>
                  <a:lnTo>
                    <a:pt x="1281" y="803"/>
                  </a:lnTo>
                  <a:lnTo>
                    <a:pt x="1312" y="826"/>
                  </a:lnTo>
                  <a:lnTo>
                    <a:pt x="1344" y="848"/>
                  </a:lnTo>
                  <a:lnTo>
                    <a:pt x="1380" y="867"/>
                  </a:lnTo>
                  <a:lnTo>
                    <a:pt x="1418" y="886"/>
                  </a:lnTo>
                  <a:lnTo>
                    <a:pt x="1458" y="902"/>
                  </a:lnTo>
                  <a:lnTo>
                    <a:pt x="1498" y="917"/>
                  </a:lnTo>
                  <a:lnTo>
                    <a:pt x="1542" y="932"/>
                  </a:lnTo>
                  <a:lnTo>
                    <a:pt x="1586" y="943"/>
                  </a:lnTo>
                  <a:lnTo>
                    <a:pt x="1632" y="954"/>
                  </a:lnTo>
                  <a:lnTo>
                    <a:pt x="1679" y="963"/>
                  </a:lnTo>
                  <a:lnTo>
                    <a:pt x="1726" y="969"/>
                  </a:lnTo>
                  <a:lnTo>
                    <a:pt x="1776" y="973"/>
                  </a:lnTo>
                  <a:lnTo>
                    <a:pt x="1827" y="976"/>
                  </a:lnTo>
                  <a:lnTo>
                    <a:pt x="1877" y="977"/>
                  </a:lnTo>
                  <a:lnTo>
                    <a:pt x="1934" y="976"/>
                  </a:lnTo>
                  <a:lnTo>
                    <a:pt x="1990" y="973"/>
                  </a:lnTo>
                  <a:lnTo>
                    <a:pt x="2045" y="966"/>
                  </a:lnTo>
                  <a:lnTo>
                    <a:pt x="2099" y="958"/>
                  </a:lnTo>
                  <a:lnTo>
                    <a:pt x="2102" y="979"/>
                  </a:lnTo>
                  <a:lnTo>
                    <a:pt x="2107" y="999"/>
                  </a:lnTo>
                  <a:lnTo>
                    <a:pt x="2113" y="1020"/>
                  </a:lnTo>
                  <a:lnTo>
                    <a:pt x="2120" y="1039"/>
                  </a:lnTo>
                  <a:lnTo>
                    <a:pt x="2127" y="1060"/>
                  </a:lnTo>
                  <a:lnTo>
                    <a:pt x="2136" y="1078"/>
                  </a:lnTo>
                  <a:lnTo>
                    <a:pt x="2146" y="1097"/>
                  </a:lnTo>
                  <a:lnTo>
                    <a:pt x="2158" y="1114"/>
                  </a:lnTo>
                  <a:lnTo>
                    <a:pt x="2170" y="1132"/>
                  </a:lnTo>
                  <a:lnTo>
                    <a:pt x="2183" y="1148"/>
                  </a:lnTo>
                  <a:lnTo>
                    <a:pt x="2198" y="1165"/>
                  </a:lnTo>
                  <a:lnTo>
                    <a:pt x="2213" y="1179"/>
                  </a:lnTo>
                  <a:lnTo>
                    <a:pt x="2229" y="1196"/>
                  </a:lnTo>
                  <a:lnTo>
                    <a:pt x="2245" y="1209"/>
                  </a:lnTo>
                  <a:lnTo>
                    <a:pt x="2263" y="1224"/>
                  </a:lnTo>
                  <a:lnTo>
                    <a:pt x="2281" y="1237"/>
                  </a:lnTo>
                  <a:lnTo>
                    <a:pt x="2300" y="1249"/>
                  </a:lnTo>
                  <a:lnTo>
                    <a:pt x="2319" y="1260"/>
                  </a:lnTo>
                  <a:lnTo>
                    <a:pt x="2338" y="1271"/>
                  </a:lnTo>
                  <a:lnTo>
                    <a:pt x="2359" y="1281"/>
                  </a:lnTo>
                  <a:lnTo>
                    <a:pt x="2381" y="1291"/>
                  </a:lnTo>
                  <a:lnTo>
                    <a:pt x="2403" y="1300"/>
                  </a:lnTo>
                  <a:lnTo>
                    <a:pt x="2425" y="1308"/>
                  </a:lnTo>
                  <a:lnTo>
                    <a:pt x="2447" y="1315"/>
                  </a:lnTo>
                  <a:lnTo>
                    <a:pt x="2471" y="1322"/>
                  </a:lnTo>
                  <a:lnTo>
                    <a:pt x="2494" y="1328"/>
                  </a:lnTo>
                  <a:lnTo>
                    <a:pt x="2518" y="1333"/>
                  </a:lnTo>
                  <a:lnTo>
                    <a:pt x="2542" y="1337"/>
                  </a:lnTo>
                  <a:lnTo>
                    <a:pt x="2567" y="1340"/>
                  </a:lnTo>
                  <a:lnTo>
                    <a:pt x="2592" y="1341"/>
                  </a:lnTo>
                  <a:lnTo>
                    <a:pt x="2617" y="1343"/>
                  </a:lnTo>
                  <a:lnTo>
                    <a:pt x="2642" y="1343"/>
                  </a:lnTo>
                  <a:lnTo>
                    <a:pt x="2688" y="1343"/>
                  </a:lnTo>
                  <a:lnTo>
                    <a:pt x="2733" y="1339"/>
                  </a:lnTo>
                  <a:lnTo>
                    <a:pt x="2777" y="1333"/>
                  </a:lnTo>
                  <a:lnTo>
                    <a:pt x="2819" y="1325"/>
                  </a:lnTo>
                  <a:lnTo>
                    <a:pt x="2860" y="1313"/>
                  </a:lnTo>
                  <a:lnTo>
                    <a:pt x="2898" y="1302"/>
                  </a:lnTo>
                  <a:lnTo>
                    <a:pt x="2937" y="1285"/>
                  </a:lnTo>
                  <a:lnTo>
                    <a:pt x="2972" y="1268"/>
                  </a:lnTo>
                  <a:lnTo>
                    <a:pt x="3007" y="1247"/>
                  </a:lnTo>
                  <a:lnTo>
                    <a:pt x="3040" y="1225"/>
                  </a:lnTo>
                  <a:lnTo>
                    <a:pt x="3072" y="1200"/>
                  </a:lnTo>
                  <a:lnTo>
                    <a:pt x="3102" y="1172"/>
                  </a:lnTo>
                  <a:lnTo>
                    <a:pt x="3130" y="1142"/>
                  </a:lnTo>
                  <a:lnTo>
                    <a:pt x="3158" y="1110"/>
                  </a:lnTo>
                  <a:lnTo>
                    <a:pt x="3184" y="1075"/>
                  </a:lnTo>
                  <a:lnTo>
                    <a:pt x="3208" y="1038"/>
                  </a:lnTo>
                  <a:lnTo>
                    <a:pt x="3264" y="1032"/>
                  </a:lnTo>
                  <a:lnTo>
                    <a:pt x="3320" y="1025"/>
                  </a:lnTo>
                  <a:lnTo>
                    <a:pt x="3373" y="1016"/>
                  </a:lnTo>
                  <a:lnTo>
                    <a:pt x="3426" y="1002"/>
                  </a:lnTo>
                  <a:lnTo>
                    <a:pt x="3476" y="988"/>
                  </a:lnTo>
                  <a:lnTo>
                    <a:pt x="3525" y="971"/>
                  </a:lnTo>
                  <a:lnTo>
                    <a:pt x="3571" y="952"/>
                  </a:lnTo>
                  <a:lnTo>
                    <a:pt x="3613" y="930"/>
                  </a:lnTo>
                  <a:lnTo>
                    <a:pt x="3633" y="920"/>
                  </a:lnTo>
                  <a:lnTo>
                    <a:pt x="3652" y="908"/>
                  </a:lnTo>
                  <a:lnTo>
                    <a:pt x="3669" y="895"/>
                  </a:lnTo>
                  <a:lnTo>
                    <a:pt x="3687" y="882"/>
                  </a:lnTo>
                  <a:lnTo>
                    <a:pt x="3703" y="868"/>
                  </a:lnTo>
                  <a:lnTo>
                    <a:pt x="3718" y="854"/>
                  </a:lnTo>
                  <a:lnTo>
                    <a:pt x="3731" y="839"/>
                  </a:lnTo>
                  <a:lnTo>
                    <a:pt x="3743" y="824"/>
                  </a:lnTo>
                  <a:lnTo>
                    <a:pt x="3755" y="808"/>
                  </a:lnTo>
                  <a:lnTo>
                    <a:pt x="3764" y="792"/>
                  </a:lnTo>
                  <a:lnTo>
                    <a:pt x="3773" y="775"/>
                  </a:lnTo>
                  <a:lnTo>
                    <a:pt x="3780" y="758"/>
                  </a:lnTo>
                  <a:lnTo>
                    <a:pt x="3786" y="740"/>
                  </a:lnTo>
                  <a:lnTo>
                    <a:pt x="3789" y="722"/>
                  </a:lnTo>
                  <a:lnTo>
                    <a:pt x="3792" y="703"/>
                  </a:lnTo>
                  <a:lnTo>
                    <a:pt x="3793" y="685"/>
                  </a:lnTo>
                  <a:lnTo>
                    <a:pt x="3792" y="663"/>
                  </a:lnTo>
                  <a:lnTo>
                    <a:pt x="3789" y="643"/>
                  </a:lnTo>
                  <a:lnTo>
                    <a:pt x="3784" y="624"/>
                  </a:lnTo>
                  <a:lnTo>
                    <a:pt x="3777" y="604"/>
                  </a:lnTo>
                  <a:lnTo>
                    <a:pt x="3770" y="585"/>
                  </a:lnTo>
                  <a:lnTo>
                    <a:pt x="3759" y="568"/>
                  </a:lnTo>
                  <a:lnTo>
                    <a:pt x="3747" y="550"/>
                  </a:lnTo>
                  <a:lnTo>
                    <a:pt x="3734" y="534"/>
                  </a:lnTo>
                  <a:lnTo>
                    <a:pt x="3719" y="517"/>
                  </a:lnTo>
                  <a:lnTo>
                    <a:pt x="3703" y="501"/>
                  </a:lnTo>
                  <a:lnTo>
                    <a:pt x="3686" y="486"/>
                  </a:lnTo>
                  <a:lnTo>
                    <a:pt x="3666" y="473"/>
                  </a:lnTo>
                  <a:lnTo>
                    <a:pt x="3647" y="458"/>
                  </a:lnTo>
                  <a:lnTo>
                    <a:pt x="3625" y="445"/>
                  </a:lnTo>
                  <a:lnTo>
                    <a:pt x="3603" y="433"/>
                  </a:lnTo>
                  <a:lnTo>
                    <a:pt x="3579" y="422"/>
                  </a:lnTo>
                  <a:lnTo>
                    <a:pt x="3556" y="411"/>
                  </a:lnTo>
                  <a:lnTo>
                    <a:pt x="3531" y="401"/>
                  </a:lnTo>
                  <a:lnTo>
                    <a:pt x="3504" y="391"/>
                  </a:lnTo>
                  <a:lnTo>
                    <a:pt x="3478" y="382"/>
                  </a:lnTo>
                  <a:lnTo>
                    <a:pt x="3422" y="366"/>
                  </a:lnTo>
                  <a:lnTo>
                    <a:pt x="3364" y="352"/>
                  </a:lnTo>
                  <a:lnTo>
                    <a:pt x="3305" y="342"/>
                  </a:lnTo>
                  <a:lnTo>
                    <a:pt x="3245" y="335"/>
                  </a:lnTo>
                  <a:lnTo>
                    <a:pt x="3183" y="330"/>
                  </a:lnTo>
                  <a:lnTo>
                    <a:pt x="3121" y="329"/>
                  </a:lnTo>
                  <a:lnTo>
                    <a:pt x="3053" y="330"/>
                  </a:lnTo>
                  <a:lnTo>
                    <a:pt x="2987" y="336"/>
                  </a:lnTo>
                  <a:lnTo>
                    <a:pt x="2923" y="343"/>
                  </a:lnTo>
                  <a:lnTo>
                    <a:pt x="2863" y="355"/>
                  </a:lnTo>
                  <a:lnTo>
                    <a:pt x="2857" y="336"/>
                  </a:lnTo>
                  <a:lnTo>
                    <a:pt x="2851" y="317"/>
                  </a:lnTo>
                  <a:lnTo>
                    <a:pt x="2844" y="298"/>
                  </a:lnTo>
                  <a:lnTo>
                    <a:pt x="2836" y="280"/>
                  </a:lnTo>
                  <a:lnTo>
                    <a:pt x="2828" y="261"/>
                  </a:lnTo>
                  <a:lnTo>
                    <a:pt x="2817" y="245"/>
                  </a:lnTo>
                  <a:lnTo>
                    <a:pt x="2807" y="227"/>
                  </a:lnTo>
                  <a:lnTo>
                    <a:pt x="2795" y="211"/>
                  </a:lnTo>
                  <a:lnTo>
                    <a:pt x="2782" y="195"/>
                  </a:lnTo>
                  <a:lnTo>
                    <a:pt x="2769" y="180"/>
                  </a:lnTo>
                  <a:lnTo>
                    <a:pt x="2754" y="165"/>
                  </a:lnTo>
                  <a:lnTo>
                    <a:pt x="2739" y="150"/>
                  </a:lnTo>
                  <a:lnTo>
                    <a:pt x="2723" y="137"/>
                  </a:lnTo>
                  <a:lnTo>
                    <a:pt x="2707" y="124"/>
                  </a:lnTo>
                  <a:lnTo>
                    <a:pt x="2673" y="99"/>
                  </a:lnTo>
                  <a:lnTo>
                    <a:pt x="2634" y="77"/>
                  </a:lnTo>
                  <a:lnTo>
                    <a:pt x="2595" y="57"/>
                  </a:lnTo>
                  <a:lnTo>
                    <a:pt x="2553" y="40"/>
                  </a:lnTo>
                  <a:lnTo>
                    <a:pt x="2511" y="27"/>
                  </a:lnTo>
                  <a:lnTo>
                    <a:pt x="2466" y="15"/>
                  </a:lnTo>
                  <a:lnTo>
                    <a:pt x="2419" y="7"/>
                  </a:lnTo>
                  <a:lnTo>
                    <a:pt x="2374" y="3"/>
                  </a:lnTo>
                  <a:lnTo>
                    <a:pt x="2325" y="0"/>
                  </a:lnTo>
                  <a:lnTo>
                    <a:pt x="2300" y="1"/>
                  </a:lnTo>
                  <a:lnTo>
                    <a:pt x="2275" y="3"/>
                  </a:lnTo>
                  <a:lnTo>
                    <a:pt x="2251" y="4"/>
                  </a:lnTo>
                  <a:lnTo>
                    <a:pt x="2226" y="7"/>
                  </a:lnTo>
                  <a:lnTo>
                    <a:pt x="2179" y="16"/>
                  </a:lnTo>
                  <a:lnTo>
                    <a:pt x="2133" y="28"/>
                  </a:lnTo>
                  <a:lnTo>
                    <a:pt x="2089" y="43"/>
                  </a:lnTo>
                  <a:lnTo>
                    <a:pt x="2046" y="60"/>
                  </a:lnTo>
                  <a:lnTo>
                    <a:pt x="2006" y="81"/>
                  </a:lnTo>
                  <a:lnTo>
                    <a:pt x="1987" y="93"/>
                  </a:lnTo>
                  <a:lnTo>
                    <a:pt x="1970" y="105"/>
                  </a:lnTo>
                  <a:lnTo>
                    <a:pt x="1924" y="102"/>
                  </a:lnTo>
                  <a:lnTo>
                    <a:pt x="1877" y="102"/>
                  </a:lnTo>
                  <a:lnTo>
                    <a:pt x="1818" y="103"/>
                  </a:lnTo>
                  <a:lnTo>
                    <a:pt x="1760" y="108"/>
                  </a:lnTo>
                  <a:lnTo>
                    <a:pt x="1704" y="114"/>
                  </a:lnTo>
                  <a:lnTo>
                    <a:pt x="1648" y="122"/>
                  </a:lnTo>
                  <a:lnTo>
                    <a:pt x="1594" y="134"/>
                  </a:lnTo>
                  <a:lnTo>
                    <a:pt x="1541" y="147"/>
                  </a:lnTo>
                  <a:lnTo>
                    <a:pt x="1490" y="164"/>
                  </a:lnTo>
                  <a:lnTo>
                    <a:pt x="1443" y="183"/>
                  </a:lnTo>
                  <a:lnTo>
                    <a:pt x="1398" y="203"/>
                  </a:lnTo>
                  <a:lnTo>
                    <a:pt x="1355" y="227"/>
                  </a:lnTo>
                  <a:lnTo>
                    <a:pt x="1315" y="252"/>
                  </a:lnTo>
                  <a:lnTo>
                    <a:pt x="1296" y="265"/>
                  </a:lnTo>
                  <a:lnTo>
                    <a:pt x="1278" y="279"/>
                  </a:lnTo>
                  <a:lnTo>
                    <a:pt x="1260" y="292"/>
                  </a:lnTo>
                  <a:lnTo>
                    <a:pt x="1246" y="307"/>
                  </a:lnTo>
                  <a:lnTo>
                    <a:pt x="1230" y="323"/>
                  </a:lnTo>
                  <a:lnTo>
                    <a:pt x="1216" y="338"/>
                  </a:lnTo>
                  <a:lnTo>
                    <a:pt x="1203" y="354"/>
                  </a:lnTo>
                  <a:lnTo>
                    <a:pt x="1191" y="370"/>
                  </a:lnTo>
                  <a:lnTo>
                    <a:pt x="1179" y="388"/>
                  </a:lnTo>
                  <a:lnTo>
                    <a:pt x="1171" y="405"/>
                  </a:lnTo>
                  <a:lnTo>
                    <a:pt x="1151" y="405"/>
                  </a:lnTo>
                  <a:lnTo>
                    <a:pt x="1107" y="405"/>
                  </a:lnTo>
                  <a:lnTo>
                    <a:pt x="1063" y="410"/>
                  </a:lnTo>
                  <a:lnTo>
                    <a:pt x="1020" y="416"/>
                  </a:lnTo>
                  <a:lnTo>
                    <a:pt x="979" y="423"/>
                  </a:lnTo>
                  <a:lnTo>
                    <a:pt x="939" y="433"/>
                  </a:lnTo>
                  <a:lnTo>
                    <a:pt x="899" y="447"/>
                  </a:lnTo>
                  <a:lnTo>
                    <a:pt x="862" y="461"/>
                  </a:lnTo>
                  <a:lnTo>
                    <a:pt x="826" y="478"/>
                  </a:lnTo>
                  <a:lnTo>
                    <a:pt x="793" y="497"/>
                  </a:lnTo>
                  <a:lnTo>
                    <a:pt x="762" y="517"/>
                  </a:lnTo>
                  <a:lnTo>
                    <a:pt x="734" y="541"/>
                  </a:lnTo>
                  <a:lnTo>
                    <a:pt x="722" y="553"/>
                  </a:lnTo>
                  <a:lnTo>
                    <a:pt x="711" y="565"/>
                  </a:lnTo>
                  <a:lnTo>
                    <a:pt x="699" y="578"/>
                  </a:lnTo>
                  <a:lnTo>
                    <a:pt x="688" y="591"/>
                  </a:lnTo>
                  <a:lnTo>
                    <a:pt x="680" y="606"/>
                  </a:lnTo>
                  <a:lnTo>
                    <a:pt x="671" y="619"/>
                  </a:lnTo>
                  <a:lnTo>
                    <a:pt x="663" y="635"/>
                  </a:lnTo>
                  <a:lnTo>
                    <a:pt x="658" y="650"/>
                  </a:lnTo>
                  <a:lnTo>
                    <a:pt x="653" y="666"/>
                  </a:lnTo>
                  <a:lnTo>
                    <a:pt x="649" y="681"/>
                  </a:lnTo>
                  <a:lnTo>
                    <a:pt x="647" y="696"/>
                  </a:lnTo>
                  <a:lnTo>
                    <a:pt x="649" y="711"/>
                  </a:lnTo>
                  <a:lnTo>
                    <a:pt x="652" y="722"/>
                  </a:lnTo>
                  <a:lnTo>
                    <a:pt x="659" y="733"/>
                  </a:lnTo>
                  <a:lnTo>
                    <a:pt x="668" y="742"/>
                  </a:lnTo>
                  <a:lnTo>
                    <a:pt x="678" y="747"/>
                  </a:lnTo>
                  <a:lnTo>
                    <a:pt x="691" y="752"/>
                  </a:lnTo>
                  <a:lnTo>
                    <a:pt x="706" y="753"/>
                  </a:lnTo>
                  <a:close/>
                  <a:moveTo>
                    <a:pt x="1151" y="523"/>
                  </a:moveTo>
                  <a:lnTo>
                    <a:pt x="1151" y="523"/>
                  </a:lnTo>
                  <a:lnTo>
                    <a:pt x="1181" y="523"/>
                  </a:lnTo>
                  <a:lnTo>
                    <a:pt x="1199" y="523"/>
                  </a:lnTo>
                  <a:lnTo>
                    <a:pt x="1215" y="522"/>
                  </a:lnTo>
                  <a:lnTo>
                    <a:pt x="1230" y="517"/>
                  </a:lnTo>
                  <a:lnTo>
                    <a:pt x="1237" y="514"/>
                  </a:lnTo>
                  <a:lnTo>
                    <a:pt x="1244" y="512"/>
                  </a:lnTo>
                  <a:lnTo>
                    <a:pt x="1250" y="507"/>
                  </a:lnTo>
                  <a:lnTo>
                    <a:pt x="1255" y="501"/>
                  </a:lnTo>
                  <a:lnTo>
                    <a:pt x="1259" y="494"/>
                  </a:lnTo>
                  <a:lnTo>
                    <a:pt x="1263" y="485"/>
                  </a:lnTo>
                  <a:lnTo>
                    <a:pt x="1268" y="473"/>
                  </a:lnTo>
                  <a:lnTo>
                    <a:pt x="1275" y="460"/>
                  </a:lnTo>
                  <a:lnTo>
                    <a:pt x="1281" y="448"/>
                  </a:lnTo>
                  <a:lnTo>
                    <a:pt x="1290" y="435"/>
                  </a:lnTo>
                  <a:lnTo>
                    <a:pt x="1300" y="423"/>
                  </a:lnTo>
                  <a:lnTo>
                    <a:pt x="1311" y="410"/>
                  </a:lnTo>
                  <a:lnTo>
                    <a:pt x="1334" y="386"/>
                  </a:lnTo>
                  <a:lnTo>
                    <a:pt x="1361" y="364"/>
                  </a:lnTo>
                  <a:lnTo>
                    <a:pt x="1393" y="342"/>
                  </a:lnTo>
                  <a:lnTo>
                    <a:pt x="1427" y="321"/>
                  </a:lnTo>
                  <a:lnTo>
                    <a:pt x="1465" y="302"/>
                  </a:lnTo>
                  <a:lnTo>
                    <a:pt x="1508" y="283"/>
                  </a:lnTo>
                  <a:lnTo>
                    <a:pt x="1552" y="268"/>
                  </a:lnTo>
                  <a:lnTo>
                    <a:pt x="1600" y="254"/>
                  </a:lnTo>
                  <a:lnTo>
                    <a:pt x="1650" y="242"/>
                  </a:lnTo>
                  <a:lnTo>
                    <a:pt x="1703" y="233"/>
                  </a:lnTo>
                  <a:lnTo>
                    <a:pt x="1759" y="226"/>
                  </a:lnTo>
                  <a:lnTo>
                    <a:pt x="1816" y="221"/>
                  </a:lnTo>
                  <a:lnTo>
                    <a:pt x="1877" y="220"/>
                  </a:lnTo>
                  <a:lnTo>
                    <a:pt x="1930" y="221"/>
                  </a:lnTo>
                  <a:lnTo>
                    <a:pt x="1980" y="224"/>
                  </a:lnTo>
                  <a:lnTo>
                    <a:pt x="1990" y="224"/>
                  </a:lnTo>
                  <a:lnTo>
                    <a:pt x="2001" y="221"/>
                  </a:lnTo>
                  <a:lnTo>
                    <a:pt x="2014" y="217"/>
                  </a:lnTo>
                  <a:lnTo>
                    <a:pt x="2027" y="209"/>
                  </a:lnTo>
                  <a:lnTo>
                    <a:pt x="2058" y="193"/>
                  </a:lnTo>
                  <a:lnTo>
                    <a:pt x="2096" y="172"/>
                  </a:lnTo>
                  <a:lnTo>
                    <a:pt x="2117" y="162"/>
                  </a:lnTo>
                  <a:lnTo>
                    <a:pt x="2141" y="153"/>
                  </a:lnTo>
                  <a:lnTo>
                    <a:pt x="2166" y="144"/>
                  </a:lnTo>
                  <a:lnTo>
                    <a:pt x="2194" y="136"/>
                  </a:lnTo>
                  <a:lnTo>
                    <a:pt x="2223" y="128"/>
                  </a:lnTo>
                  <a:lnTo>
                    <a:pt x="2256" y="124"/>
                  </a:lnTo>
                  <a:lnTo>
                    <a:pt x="2289" y="119"/>
                  </a:lnTo>
                  <a:lnTo>
                    <a:pt x="2325" y="118"/>
                  </a:lnTo>
                  <a:lnTo>
                    <a:pt x="2369" y="119"/>
                  </a:lnTo>
                  <a:lnTo>
                    <a:pt x="2409" y="122"/>
                  </a:lnTo>
                  <a:lnTo>
                    <a:pt x="2447" y="128"/>
                  </a:lnTo>
                  <a:lnTo>
                    <a:pt x="2481" y="136"/>
                  </a:lnTo>
                  <a:lnTo>
                    <a:pt x="2512" y="144"/>
                  </a:lnTo>
                  <a:lnTo>
                    <a:pt x="2540" y="156"/>
                  </a:lnTo>
                  <a:lnTo>
                    <a:pt x="2565" y="168"/>
                  </a:lnTo>
                  <a:lnTo>
                    <a:pt x="2589" y="181"/>
                  </a:lnTo>
                  <a:lnTo>
                    <a:pt x="2609" y="196"/>
                  </a:lnTo>
                  <a:lnTo>
                    <a:pt x="2629" y="212"/>
                  </a:lnTo>
                  <a:lnTo>
                    <a:pt x="2645" y="228"/>
                  </a:lnTo>
                  <a:lnTo>
                    <a:pt x="2660" y="245"/>
                  </a:lnTo>
                  <a:lnTo>
                    <a:pt x="2673" y="262"/>
                  </a:lnTo>
                  <a:lnTo>
                    <a:pt x="2685" y="282"/>
                  </a:lnTo>
                  <a:lnTo>
                    <a:pt x="2696" y="299"/>
                  </a:lnTo>
                  <a:lnTo>
                    <a:pt x="2705" y="317"/>
                  </a:lnTo>
                  <a:lnTo>
                    <a:pt x="2721" y="352"/>
                  </a:lnTo>
                  <a:lnTo>
                    <a:pt x="2733" y="388"/>
                  </a:lnTo>
                  <a:lnTo>
                    <a:pt x="2745" y="419"/>
                  </a:lnTo>
                  <a:lnTo>
                    <a:pt x="2757" y="445"/>
                  </a:lnTo>
                  <a:lnTo>
                    <a:pt x="2763" y="457"/>
                  </a:lnTo>
                  <a:lnTo>
                    <a:pt x="2770" y="466"/>
                  </a:lnTo>
                  <a:lnTo>
                    <a:pt x="2777" y="475"/>
                  </a:lnTo>
                  <a:lnTo>
                    <a:pt x="2785" y="481"/>
                  </a:lnTo>
                  <a:lnTo>
                    <a:pt x="2794" y="485"/>
                  </a:lnTo>
                  <a:lnTo>
                    <a:pt x="2804" y="488"/>
                  </a:lnTo>
                  <a:lnTo>
                    <a:pt x="2816" y="488"/>
                  </a:lnTo>
                  <a:lnTo>
                    <a:pt x="2828" y="485"/>
                  </a:lnTo>
                  <a:lnTo>
                    <a:pt x="2860" y="476"/>
                  </a:lnTo>
                  <a:lnTo>
                    <a:pt x="2894" y="469"/>
                  </a:lnTo>
                  <a:lnTo>
                    <a:pt x="2929" y="463"/>
                  </a:lnTo>
                  <a:lnTo>
                    <a:pt x="2966" y="457"/>
                  </a:lnTo>
                  <a:lnTo>
                    <a:pt x="3003" y="453"/>
                  </a:lnTo>
                  <a:lnTo>
                    <a:pt x="3041" y="450"/>
                  </a:lnTo>
                  <a:lnTo>
                    <a:pt x="3081" y="448"/>
                  </a:lnTo>
                  <a:lnTo>
                    <a:pt x="3121" y="447"/>
                  </a:lnTo>
                  <a:lnTo>
                    <a:pt x="3184" y="448"/>
                  </a:lnTo>
                  <a:lnTo>
                    <a:pt x="3245" y="453"/>
                  </a:lnTo>
                  <a:lnTo>
                    <a:pt x="3302" y="460"/>
                  </a:lnTo>
                  <a:lnTo>
                    <a:pt x="3355" y="470"/>
                  </a:lnTo>
                  <a:lnTo>
                    <a:pt x="3404" y="482"/>
                  </a:lnTo>
                  <a:lnTo>
                    <a:pt x="3450" y="495"/>
                  </a:lnTo>
                  <a:lnTo>
                    <a:pt x="3491" y="512"/>
                  </a:lnTo>
                  <a:lnTo>
                    <a:pt x="3529" y="528"/>
                  </a:lnTo>
                  <a:lnTo>
                    <a:pt x="3562" y="545"/>
                  </a:lnTo>
                  <a:lnTo>
                    <a:pt x="3591" y="565"/>
                  </a:lnTo>
                  <a:lnTo>
                    <a:pt x="3616" y="585"/>
                  </a:lnTo>
                  <a:lnTo>
                    <a:pt x="3637" y="604"/>
                  </a:lnTo>
                  <a:lnTo>
                    <a:pt x="3646" y="615"/>
                  </a:lnTo>
                  <a:lnTo>
                    <a:pt x="3653" y="625"/>
                  </a:lnTo>
                  <a:lnTo>
                    <a:pt x="3661" y="635"/>
                  </a:lnTo>
                  <a:lnTo>
                    <a:pt x="3665" y="646"/>
                  </a:lnTo>
                  <a:lnTo>
                    <a:pt x="3669" y="656"/>
                  </a:lnTo>
                  <a:lnTo>
                    <a:pt x="3672" y="665"/>
                  </a:lnTo>
                  <a:lnTo>
                    <a:pt x="3674" y="675"/>
                  </a:lnTo>
                  <a:lnTo>
                    <a:pt x="3675" y="685"/>
                  </a:lnTo>
                  <a:lnTo>
                    <a:pt x="3674" y="694"/>
                  </a:lnTo>
                  <a:lnTo>
                    <a:pt x="3672" y="705"/>
                  </a:lnTo>
                  <a:lnTo>
                    <a:pt x="3669" y="713"/>
                  </a:lnTo>
                  <a:lnTo>
                    <a:pt x="3665" y="724"/>
                  </a:lnTo>
                  <a:lnTo>
                    <a:pt x="3661" y="734"/>
                  </a:lnTo>
                  <a:lnTo>
                    <a:pt x="3653" y="744"/>
                  </a:lnTo>
                  <a:lnTo>
                    <a:pt x="3646" y="755"/>
                  </a:lnTo>
                  <a:lnTo>
                    <a:pt x="3637" y="765"/>
                  </a:lnTo>
                  <a:lnTo>
                    <a:pt x="3616" y="784"/>
                  </a:lnTo>
                  <a:lnTo>
                    <a:pt x="3591" y="805"/>
                  </a:lnTo>
                  <a:lnTo>
                    <a:pt x="3562" y="824"/>
                  </a:lnTo>
                  <a:lnTo>
                    <a:pt x="3529" y="842"/>
                  </a:lnTo>
                  <a:lnTo>
                    <a:pt x="3491" y="858"/>
                  </a:lnTo>
                  <a:lnTo>
                    <a:pt x="3450" y="874"/>
                  </a:lnTo>
                  <a:lnTo>
                    <a:pt x="3404" y="887"/>
                  </a:lnTo>
                  <a:lnTo>
                    <a:pt x="3355" y="899"/>
                  </a:lnTo>
                  <a:lnTo>
                    <a:pt x="3302" y="910"/>
                  </a:lnTo>
                  <a:lnTo>
                    <a:pt x="3245" y="917"/>
                  </a:lnTo>
                  <a:lnTo>
                    <a:pt x="3184" y="921"/>
                  </a:lnTo>
                  <a:lnTo>
                    <a:pt x="3121" y="923"/>
                  </a:lnTo>
                  <a:lnTo>
                    <a:pt x="3103" y="957"/>
                  </a:lnTo>
                  <a:lnTo>
                    <a:pt x="3083" y="988"/>
                  </a:lnTo>
                  <a:lnTo>
                    <a:pt x="3061" y="1019"/>
                  </a:lnTo>
                  <a:lnTo>
                    <a:pt x="3038" y="1047"/>
                  </a:lnTo>
                  <a:lnTo>
                    <a:pt x="3013" y="1073"/>
                  </a:lnTo>
                  <a:lnTo>
                    <a:pt x="2987" y="1098"/>
                  </a:lnTo>
                  <a:lnTo>
                    <a:pt x="2959" y="1122"/>
                  </a:lnTo>
                  <a:lnTo>
                    <a:pt x="2929" y="1142"/>
                  </a:lnTo>
                  <a:lnTo>
                    <a:pt x="2898" y="1162"/>
                  </a:lnTo>
                  <a:lnTo>
                    <a:pt x="2866" y="1178"/>
                  </a:lnTo>
                  <a:lnTo>
                    <a:pt x="2832" y="1193"/>
                  </a:lnTo>
                  <a:lnTo>
                    <a:pt x="2797" y="1204"/>
                  </a:lnTo>
                  <a:lnTo>
                    <a:pt x="2760" y="1213"/>
                  </a:lnTo>
                  <a:lnTo>
                    <a:pt x="2721" y="1221"/>
                  </a:lnTo>
                  <a:lnTo>
                    <a:pt x="2682" y="1225"/>
                  </a:lnTo>
                  <a:lnTo>
                    <a:pt x="2642" y="1225"/>
                  </a:lnTo>
                  <a:lnTo>
                    <a:pt x="2618" y="1225"/>
                  </a:lnTo>
                  <a:lnTo>
                    <a:pt x="2595" y="1224"/>
                  </a:lnTo>
                  <a:lnTo>
                    <a:pt x="2550" y="1219"/>
                  </a:lnTo>
                  <a:lnTo>
                    <a:pt x="2508" y="1210"/>
                  </a:lnTo>
                  <a:lnTo>
                    <a:pt x="2468" y="1198"/>
                  </a:lnTo>
                  <a:lnTo>
                    <a:pt x="2431" y="1185"/>
                  </a:lnTo>
                  <a:lnTo>
                    <a:pt x="2396" y="1169"/>
                  </a:lnTo>
                  <a:lnTo>
                    <a:pt x="2363" y="1150"/>
                  </a:lnTo>
                  <a:lnTo>
                    <a:pt x="2334" y="1129"/>
                  </a:lnTo>
                  <a:lnTo>
                    <a:pt x="2306" y="1106"/>
                  </a:lnTo>
                  <a:lnTo>
                    <a:pt x="2282" y="1082"/>
                  </a:lnTo>
                  <a:lnTo>
                    <a:pt x="2263" y="1055"/>
                  </a:lnTo>
                  <a:lnTo>
                    <a:pt x="2245" y="1029"/>
                  </a:lnTo>
                  <a:lnTo>
                    <a:pt x="2238" y="1014"/>
                  </a:lnTo>
                  <a:lnTo>
                    <a:pt x="2232" y="1001"/>
                  </a:lnTo>
                  <a:lnTo>
                    <a:pt x="2226" y="986"/>
                  </a:lnTo>
                  <a:lnTo>
                    <a:pt x="2222" y="971"/>
                  </a:lnTo>
                  <a:lnTo>
                    <a:pt x="2219" y="957"/>
                  </a:lnTo>
                  <a:lnTo>
                    <a:pt x="2216" y="942"/>
                  </a:lnTo>
                  <a:lnTo>
                    <a:pt x="2214" y="927"/>
                  </a:lnTo>
                  <a:lnTo>
                    <a:pt x="2214" y="913"/>
                  </a:lnTo>
                  <a:lnTo>
                    <a:pt x="2213" y="895"/>
                  </a:lnTo>
                  <a:lnTo>
                    <a:pt x="2213" y="877"/>
                  </a:lnTo>
                  <a:lnTo>
                    <a:pt x="2208" y="861"/>
                  </a:lnTo>
                  <a:lnTo>
                    <a:pt x="2207" y="854"/>
                  </a:lnTo>
                  <a:lnTo>
                    <a:pt x="2204" y="846"/>
                  </a:lnTo>
                  <a:lnTo>
                    <a:pt x="2200" y="840"/>
                  </a:lnTo>
                  <a:lnTo>
                    <a:pt x="2195" y="836"/>
                  </a:lnTo>
                  <a:lnTo>
                    <a:pt x="2189" y="831"/>
                  </a:lnTo>
                  <a:lnTo>
                    <a:pt x="2182" y="827"/>
                  </a:lnTo>
                  <a:lnTo>
                    <a:pt x="2173" y="826"/>
                  </a:lnTo>
                  <a:lnTo>
                    <a:pt x="2164" y="826"/>
                  </a:lnTo>
                  <a:lnTo>
                    <a:pt x="2154" y="826"/>
                  </a:lnTo>
                  <a:lnTo>
                    <a:pt x="2142" y="828"/>
                  </a:lnTo>
                  <a:lnTo>
                    <a:pt x="2111" y="836"/>
                  </a:lnTo>
                  <a:lnTo>
                    <a:pt x="2080" y="842"/>
                  </a:lnTo>
                  <a:lnTo>
                    <a:pt x="2048" y="846"/>
                  </a:lnTo>
                  <a:lnTo>
                    <a:pt x="2015" y="851"/>
                  </a:lnTo>
                  <a:lnTo>
                    <a:pt x="1981" y="855"/>
                  </a:lnTo>
                  <a:lnTo>
                    <a:pt x="1947" y="858"/>
                  </a:lnTo>
                  <a:lnTo>
                    <a:pt x="1912" y="859"/>
                  </a:lnTo>
                  <a:lnTo>
                    <a:pt x="1877" y="859"/>
                  </a:lnTo>
                  <a:lnTo>
                    <a:pt x="1835" y="859"/>
                  </a:lnTo>
                  <a:lnTo>
                    <a:pt x="1796" y="856"/>
                  </a:lnTo>
                  <a:lnTo>
                    <a:pt x="1759" y="854"/>
                  </a:lnTo>
                  <a:lnTo>
                    <a:pt x="1723" y="849"/>
                  </a:lnTo>
                  <a:lnTo>
                    <a:pt x="1689" y="845"/>
                  </a:lnTo>
                  <a:lnTo>
                    <a:pt x="1657" y="839"/>
                  </a:lnTo>
                  <a:lnTo>
                    <a:pt x="1628" y="831"/>
                  </a:lnTo>
                  <a:lnTo>
                    <a:pt x="1600" y="824"/>
                  </a:lnTo>
                  <a:lnTo>
                    <a:pt x="1572" y="817"/>
                  </a:lnTo>
                  <a:lnTo>
                    <a:pt x="1546" y="808"/>
                  </a:lnTo>
                  <a:lnTo>
                    <a:pt x="1523" y="798"/>
                  </a:lnTo>
                  <a:lnTo>
                    <a:pt x="1501" y="789"/>
                  </a:lnTo>
                  <a:lnTo>
                    <a:pt x="1459" y="768"/>
                  </a:lnTo>
                  <a:lnTo>
                    <a:pt x="1423" y="747"/>
                  </a:lnTo>
                  <a:lnTo>
                    <a:pt x="1392" y="727"/>
                  </a:lnTo>
                  <a:lnTo>
                    <a:pt x="1364" y="706"/>
                  </a:lnTo>
                  <a:lnTo>
                    <a:pt x="1319" y="671"/>
                  </a:lnTo>
                  <a:lnTo>
                    <a:pt x="1300" y="656"/>
                  </a:lnTo>
                  <a:lnTo>
                    <a:pt x="1284" y="646"/>
                  </a:lnTo>
                  <a:lnTo>
                    <a:pt x="1268" y="638"/>
                  </a:lnTo>
                  <a:lnTo>
                    <a:pt x="1262" y="637"/>
                  </a:lnTo>
                  <a:lnTo>
                    <a:pt x="1255" y="635"/>
                  </a:lnTo>
                  <a:lnTo>
                    <a:pt x="806" y="635"/>
                  </a:lnTo>
                  <a:lnTo>
                    <a:pt x="820" y="624"/>
                  </a:lnTo>
                  <a:lnTo>
                    <a:pt x="833" y="613"/>
                  </a:lnTo>
                  <a:lnTo>
                    <a:pt x="848" y="603"/>
                  </a:lnTo>
                  <a:lnTo>
                    <a:pt x="864" y="593"/>
                  </a:lnTo>
                  <a:lnTo>
                    <a:pt x="882" y="582"/>
                  </a:lnTo>
                  <a:lnTo>
                    <a:pt x="901" y="573"/>
                  </a:lnTo>
                  <a:lnTo>
                    <a:pt x="920" y="565"/>
                  </a:lnTo>
                  <a:lnTo>
                    <a:pt x="942" y="556"/>
                  </a:lnTo>
                  <a:lnTo>
                    <a:pt x="964" y="548"/>
                  </a:lnTo>
                  <a:lnTo>
                    <a:pt x="988" y="542"/>
                  </a:lnTo>
                  <a:lnTo>
                    <a:pt x="1011" y="537"/>
                  </a:lnTo>
                  <a:lnTo>
                    <a:pt x="1038" y="532"/>
                  </a:lnTo>
                  <a:lnTo>
                    <a:pt x="1064" y="528"/>
                  </a:lnTo>
                  <a:lnTo>
                    <a:pt x="1092" y="525"/>
                  </a:lnTo>
                  <a:lnTo>
                    <a:pt x="1120" y="523"/>
                  </a:lnTo>
                  <a:lnTo>
                    <a:pt x="1151" y="523"/>
                  </a:lnTo>
                  <a:close/>
                  <a:moveTo>
                    <a:pt x="1583" y="1856"/>
                  </a:moveTo>
                  <a:lnTo>
                    <a:pt x="1583" y="2460"/>
                  </a:lnTo>
                  <a:lnTo>
                    <a:pt x="5664" y="2460"/>
                  </a:lnTo>
                  <a:lnTo>
                    <a:pt x="5664" y="1856"/>
                  </a:lnTo>
                  <a:lnTo>
                    <a:pt x="1583" y="1856"/>
                  </a:lnTo>
                  <a:close/>
                  <a:moveTo>
                    <a:pt x="976" y="905"/>
                  </a:moveTo>
                  <a:lnTo>
                    <a:pt x="653" y="905"/>
                  </a:lnTo>
                  <a:lnTo>
                    <a:pt x="585" y="3119"/>
                  </a:lnTo>
                  <a:lnTo>
                    <a:pt x="1036" y="2938"/>
                  </a:lnTo>
                  <a:lnTo>
                    <a:pt x="976" y="905"/>
                  </a:lnTo>
                  <a:close/>
                  <a:moveTo>
                    <a:pt x="719" y="2597"/>
                  </a:moveTo>
                  <a:lnTo>
                    <a:pt x="767" y="1023"/>
                  </a:lnTo>
                  <a:lnTo>
                    <a:pt x="861" y="1023"/>
                  </a:lnTo>
                  <a:lnTo>
                    <a:pt x="914" y="2794"/>
                  </a:lnTo>
                  <a:lnTo>
                    <a:pt x="719" y="2597"/>
                  </a:lnTo>
                  <a:close/>
                  <a:moveTo>
                    <a:pt x="5239" y="3445"/>
                  </a:moveTo>
                  <a:lnTo>
                    <a:pt x="3771" y="3445"/>
                  </a:lnTo>
                  <a:lnTo>
                    <a:pt x="3771" y="3054"/>
                  </a:lnTo>
                  <a:lnTo>
                    <a:pt x="3770" y="3038"/>
                  </a:lnTo>
                  <a:lnTo>
                    <a:pt x="3764" y="3025"/>
                  </a:lnTo>
                  <a:lnTo>
                    <a:pt x="3761" y="3019"/>
                  </a:lnTo>
                  <a:lnTo>
                    <a:pt x="3756" y="3013"/>
                  </a:lnTo>
                  <a:lnTo>
                    <a:pt x="3752" y="3009"/>
                  </a:lnTo>
                  <a:lnTo>
                    <a:pt x="3747" y="3004"/>
                  </a:lnTo>
                  <a:lnTo>
                    <a:pt x="3742" y="3001"/>
                  </a:lnTo>
                  <a:lnTo>
                    <a:pt x="3734" y="2998"/>
                  </a:lnTo>
                  <a:lnTo>
                    <a:pt x="3728" y="2997"/>
                  </a:lnTo>
                  <a:lnTo>
                    <a:pt x="3719" y="2995"/>
                  </a:lnTo>
                  <a:lnTo>
                    <a:pt x="3712" y="2995"/>
                  </a:lnTo>
                  <a:lnTo>
                    <a:pt x="3703" y="2997"/>
                  </a:lnTo>
                  <a:lnTo>
                    <a:pt x="3694" y="2998"/>
                  </a:lnTo>
                  <a:lnTo>
                    <a:pt x="3686" y="3003"/>
                  </a:lnTo>
                  <a:lnTo>
                    <a:pt x="2680" y="3392"/>
                  </a:lnTo>
                  <a:lnTo>
                    <a:pt x="2680" y="3057"/>
                  </a:lnTo>
                  <a:lnTo>
                    <a:pt x="2679" y="3040"/>
                  </a:lnTo>
                  <a:lnTo>
                    <a:pt x="2677" y="3032"/>
                  </a:lnTo>
                  <a:lnTo>
                    <a:pt x="2674" y="3026"/>
                  </a:lnTo>
                  <a:lnTo>
                    <a:pt x="2671" y="3019"/>
                  </a:lnTo>
                  <a:lnTo>
                    <a:pt x="2667" y="3015"/>
                  </a:lnTo>
                  <a:lnTo>
                    <a:pt x="2662" y="3009"/>
                  </a:lnTo>
                  <a:lnTo>
                    <a:pt x="2657" y="3006"/>
                  </a:lnTo>
                  <a:lnTo>
                    <a:pt x="2651" y="3001"/>
                  </a:lnTo>
                  <a:lnTo>
                    <a:pt x="2645" y="3000"/>
                  </a:lnTo>
                  <a:lnTo>
                    <a:pt x="2639" y="2997"/>
                  </a:lnTo>
                  <a:lnTo>
                    <a:pt x="2632" y="2997"/>
                  </a:lnTo>
                  <a:lnTo>
                    <a:pt x="2624" y="2997"/>
                  </a:lnTo>
                  <a:lnTo>
                    <a:pt x="2617" y="2997"/>
                  </a:lnTo>
                  <a:lnTo>
                    <a:pt x="2601" y="3003"/>
                  </a:lnTo>
                  <a:lnTo>
                    <a:pt x="2033" y="3223"/>
                  </a:lnTo>
                  <a:lnTo>
                    <a:pt x="2033" y="2578"/>
                  </a:lnTo>
                  <a:lnTo>
                    <a:pt x="1797" y="2578"/>
                  </a:lnTo>
                  <a:lnTo>
                    <a:pt x="1797" y="3314"/>
                  </a:lnTo>
                  <a:lnTo>
                    <a:pt x="1595" y="3392"/>
                  </a:lnTo>
                  <a:lnTo>
                    <a:pt x="1595" y="3057"/>
                  </a:lnTo>
                  <a:lnTo>
                    <a:pt x="1594" y="3040"/>
                  </a:lnTo>
                  <a:lnTo>
                    <a:pt x="1591" y="3032"/>
                  </a:lnTo>
                  <a:lnTo>
                    <a:pt x="1588" y="3025"/>
                  </a:lnTo>
                  <a:lnTo>
                    <a:pt x="1585" y="3019"/>
                  </a:lnTo>
                  <a:lnTo>
                    <a:pt x="1580" y="3013"/>
                  </a:lnTo>
                  <a:lnTo>
                    <a:pt x="1576" y="3009"/>
                  </a:lnTo>
                  <a:lnTo>
                    <a:pt x="1572" y="3004"/>
                  </a:lnTo>
                  <a:lnTo>
                    <a:pt x="1566" y="3001"/>
                  </a:lnTo>
                  <a:lnTo>
                    <a:pt x="1560" y="2998"/>
                  </a:lnTo>
                  <a:lnTo>
                    <a:pt x="1552" y="2997"/>
                  </a:lnTo>
                  <a:lnTo>
                    <a:pt x="1545" y="2997"/>
                  </a:lnTo>
                  <a:lnTo>
                    <a:pt x="1538" y="2997"/>
                  </a:lnTo>
                  <a:lnTo>
                    <a:pt x="1530" y="2997"/>
                  </a:lnTo>
                  <a:lnTo>
                    <a:pt x="1514" y="3003"/>
                  </a:lnTo>
                  <a:lnTo>
                    <a:pt x="445" y="3429"/>
                  </a:lnTo>
                  <a:lnTo>
                    <a:pt x="0" y="3429"/>
                  </a:lnTo>
                  <a:lnTo>
                    <a:pt x="0" y="4763"/>
                  </a:lnTo>
                  <a:lnTo>
                    <a:pt x="5475" y="4763"/>
                  </a:lnTo>
                  <a:lnTo>
                    <a:pt x="5475" y="2578"/>
                  </a:lnTo>
                  <a:lnTo>
                    <a:pt x="5239" y="2578"/>
                  </a:lnTo>
                  <a:lnTo>
                    <a:pt x="5239" y="3445"/>
                  </a:lnTo>
                  <a:close/>
                  <a:moveTo>
                    <a:pt x="5239" y="4527"/>
                  </a:moveTo>
                  <a:lnTo>
                    <a:pt x="236" y="4527"/>
                  </a:lnTo>
                  <a:lnTo>
                    <a:pt x="234" y="3560"/>
                  </a:lnTo>
                  <a:lnTo>
                    <a:pt x="435" y="3560"/>
                  </a:lnTo>
                  <a:lnTo>
                    <a:pt x="1477" y="3144"/>
                  </a:lnTo>
                  <a:lnTo>
                    <a:pt x="1477" y="3478"/>
                  </a:lnTo>
                  <a:lnTo>
                    <a:pt x="1479" y="3495"/>
                  </a:lnTo>
                  <a:lnTo>
                    <a:pt x="1480" y="3503"/>
                  </a:lnTo>
                  <a:lnTo>
                    <a:pt x="1483" y="3508"/>
                  </a:lnTo>
                  <a:lnTo>
                    <a:pt x="1486" y="3516"/>
                  </a:lnTo>
                  <a:lnTo>
                    <a:pt x="1490" y="3520"/>
                  </a:lnTo>
                  <a:lnTo>
                    <a:pt x="1495" y="3526"/>
                  </a:lnTo>
                  <a:lnTo>
                    <a:pt x="1501" y="3531"/>
                  </a:lnTo>
                  <a:lnTo>
                    <a:pt x="1505" y="3534"/>
                  </a:lnTo>
                  <a:lnTo>
                    <a:pt x="1513" y="3537"/>
                  </a:lnTo>
                  <a:lnTo>
                    <a:pt x="1518" y="3538"/>
                  </a:lnTo>
                  <a:lnTo>
                    <a:pt x="1526" y="3538"/>
                  </a:lnTo>
                  <a:lnTo>
                    <a:pt x="1533" y="3538"/>
                  </a:lnTo>
                  <a:lnTo>
                    <a:pt x="1541" y="3538"/>
                  </a:lnTo>
                  <a:lnTo>
                    <a:pt x="1557" y="3534"/>
                  </a:lnTo>
                  <a:lnTo>
                    <a:pt x="2562" y="3143"/>
                  </a:lnTo>
                  <a:lnTo>
                    <a:pt x="2562" y="3478"/>
                  </a:lnTo>
                  <a:lnTo>
                    <a:pt x="2564" y="3495"/>
                  </a:lnTo>
                  <a:lnTo>
                    <a:pt x="2565" y="3503"/>
                  </a:lnTo>
                  <a:lnTo>
                    <a:pt x="2568" y="3508"/>
                  </a:lnTo>
                  <a:lnTo>
                    <a:pt x="2573" y="3516"/>
                  </a:lnTo>
                  <a:lnTo>
                    <a:pt x="2575" y="3520"/>
                  </a:lnTo>
                  <a:lnTo>
                    <a:pt x="2580" y="3526"/>
                  </a:lnTo>
                  <a:lnTo>
                    <a:pt x="2586" y="3531"/>
                  </a:lnTo>
                  <a:lnTo>
                    <a:pt x="2592" y="3534"/>
                  </a:lnTo>
                  <a:lnTo>
                    <a:pt x="2598" y="3537"/>
                  </a:lnTo>
                  <a:lnTo>
                    <a:pt x="2603" y="3538"/>
                  </a:lnTo>
                  <a:lnTo>
                    <a:pt x="2611" y="3538"/>
                  </a:lnTo>
                  <a:lnTo>
                    <a:pt x="2618" y="3538"/>
                  </a:lnTo>
                  <a:lnTo>
                    <a:pt x="2626" y="3538"/>
                  </a:lnTo>
                  <a:lnTo>
                    <a:pt x="2643" y="3534"/>
                  </a:lnTo>
                  <a:lnTo>
                    <a:pt x="3649" y="3143"/>
                  </a:lnTo>
                  <a:lnTo>
                    <a:pt x="3644" y="3489"/>
                  </a:lnTo>
                  <a:lnTo>
                    <a:pt x="3646" y="3503"/>
                  </a:lnTo>
                  <a:lnTo>
                    <a:pt x="3649" y="3517"/>
                  </a:lnTo>
                  <a:lnTo>
                    <a:pt x="3655" y="3529"/>
                  </a:lnTo>
                  <a:lnTo>
                    <a:pt x="3662" y="3541"/>
                  </a:lnTo>
                  <a:lnTo>
                    <a:pt x="3672" y="3550"/>
                  </a:lnTo>
                  <a:lnTo>
                    <a:pt x="3684" y="3557"/>
                  </a:lnTo>
                  <a:lnTo>
                    <a:pt x="3697" y="3562"/>
                  </a:lnTo>
                  <a:lnTo>
                    <a:pt x="3712" y="3563"/>
                  </a:lnTo>
                  <a:lnTo>
                    <a:pt x="5239" y="3563"/>
                  </a:lnTo>
                  <a:lnTo>
                    <a:pt x="5239" y="4527"/>
                  </a:lnTo>
                  <a:close/>
                </a:path>
              </a:pathLst>
            </a:custGeom>
            <a:solidFill>
              <a:srgbClr val="44546A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3" name="Picture 142">
            <a:extLst>
              <a:ext uri="{FF2B5EF4-FFF2-40B4-BE49-F238E27FC236}">
                <a16:creationId xmlns:a16="http://schemas.microsoft.com/office/drawing/2014/main" id="{C749690B-A762-E96C-5B35-C1347BA2AD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5941" y="1934935"/>
            <a:ext cx="631010" cy="61869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4DE023-A028-84D4-5A56-33A3FC95C6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9508" y="1366476"/>
            <a:ext cx="355801" cy="270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62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7" grpId="0" animBg="1"/>
      <p:bldP spid="38" grpId="0" animBg="1"/>
      <p:bldP spid="40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35EC9AF6-1C7B-4A9D-8C60-F082F8552856}"/>
              </a:ext>
            </a:extLst>
          </p:cNvPr>
          <p:cNvSpPr/>
          <p:nvPr/>
        </p:nvSpPr>
        <p:spPr>
          <a:xfrm>
            <a:off x="7518401" y="1269481"/>
            <a:ext cx="4686300" cy="4318520"/>
          </a:xfrm>
          <a:custGeom>
            <a:avLst/>
            <a:gdLst>
              <a:gd name="connsiteX0" fmla="*/ 0 w 4608647"/>
              <a:gd name="connsiteY0" fmla="*/ 0 h 4252327"/>
              <a:gd name="connsiteX1" fmla="*/ 4608647 w 4608647"/>
              <a:gd name="connsiteY1" fmla="*/ 0 h 4252327"/>
              <a:gd name="connsiteX2" fmla="*/ 4608647 w 4608647"/>
              <a:gd name="connsiteY2" fmla="*/ 4252327 h 4252327"/>
              <a:gd name="connsiteX3" fmla="*/ 0 w 4608647"/>
              <a:gd name="connsiteY3" fmla="*/ 4252327 h 4252327"/>
              <a:gd name="connsiteX4" fmla="*/ 0 w 4608647"/>
              <a:gd name="connsiteY4" fmla="*/ 0 h 4252327"/>
              <a:gd name="connsiteX0" fmla="*/ 2540000 w 4608647"/>
              <a:gd name="connsiteY0" fmla="*/ 0 h 4277727"/>
              <a:gd name="connsiteX1" fmla="*/ 4608647 w 4608647"/>
              <a:gd name="connsiteY1" fmla="*/ 25400 h 4277727"/>
              <a:gd name="connsiteX2" fmla="*/ 4608647 w 4608647"/>
              <a:gd name="connsiteY2" fmla="*/ 4277727 h 4277727"/>
              <a:gd name="connsiteX3" fmla="*/ 0 w 4608647"/>
              <a:gd name="connsiteY3" fmla="*/ 4277727 h 4277727"/>
              <a:gd name="connsiteX4" fmla="*/ 2540000 w 4608647"/>
              <a:gd name="connsiteY4" fmla="*/ 0 h 4277727"/>
              <a:gd name="connsiteX0" fmla="*/ 1981200 w 4608647"/>
              <a:gd name="connsiteY0" fmla="*/ 12700 h 4252327"/>
              <a:gd name="connsiteX1" fmla="*/ 4608647 w 4608647"/>
              <a:gd name="connsiteY1" fmla="*/ 0 h 4252327"/>
              <a:gd name="connsiteX2" fmla="*/ 4608647 w 4608647"/>
              <a:gd name="connsiteY2" fmla="*/ 4252327 h 4252327"/>
              <a:gd name="connsiteX3" fmla="*/ 0 w 4608647"/>
              <a:gd name="connsiteY3" fmla="*/ 4252327 h 4252327"/>
              <a:gd name="connsiteX4" fmla="*/ 1981200 w 4608647"/>
              <a:gd name="connsiteY4" fmla="*/ 12700 h 4252327"/>
              <a:gd name="connsiteX0" fmla="*/ 1981200 w 4608647"/>
              <a:gd name="connsiteY0" fmla="*/ 12700 h 4252327"/>
              <a:gd name="connsiteX1" fmla="*/ 4608647 w 4608647"/>
              <a:gd name="connsiteY1" fmla="*/ 0 h 4252327"/>
              <a:gd name="connsiteX2" fmla="*/ 4608647 w 4608647"/>
              <a:gd name="connsiteY2" fmla="*/ 4252327 h 4252327"/>
              <a:gd name="connsiteX3" fmla="*/ 0 w 4608647"/>
              <a:gd name="connsiteY3" fmla="*/ 4252327 h 4252327"/>
              <a:gd name="connsiteX4" fmla="*/ 1981200 w 4608647"/>
              <a:gd name="connsiteY4" fmla="*/ 12700 h 4252327"/>
              <a:gd name="connsiteX0" fmla="*/ 1943731 w 4608647"/>
              <a:gd name="connsiteY0" fmla="*/ 12700 h 4252327"/>
              <a:gd name="connsiteX1" fmla="*/ 4608647 w 4608647"/>
              <a:gd name="connsiteY1" fmla="*/ 0 h 4252327"/>
              <a:gd name="connsiteX2" fmla="*/ 4608647 w 4608647"/>
              <a:gd name="connsiteY2" fmla="*/ 4252327 h 4252327"/>
              <a:gd name="connsiteX3" fmla="*/ 0 w 4608647"/>
              <a:gd name="connsiteY3" fmla="*/ 4252327 h 4252327"/>
              <a:gd name="connsiteX4" fmla="*/ 1943731 w 4608647"/>
              <a:gd name="connsiteY4" fmla="*/ 12700 h 425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647" h="4252327">
                <a:moveTo>
                  <a:pt x="1943731" y="12700"/>
                </a:moveTo>
                <a:lnTo>
                  <a:pt x="4608647" y="0"/>
                </a:lnTo>
                <a:lnTo>
                  <a:pt x="4608647" y="4252327"/>
                </a:lnTo>
                <a:lnTo>
                  <a:pt x="0" y="4252327"/>
                </a:lnTo>
                <a:lnTo>
                  <a:pt x="1943731" y="12700"/>
                </a:lnTo>
                <a:close/>
              </a:path>
            </a:pathLst>
          </a:custGeom>
          <a:solidFill>
            <a:srgbClr val="96CA4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55BDC8F-DBAE-41C2-9A72-6E4A826CFC4F}"/>
              </a:ext>
            </a:extLst>
          </p:cNvPr>
          <p:cNvSpPr/>
          <p:nvPr/>
        </p:nvSpPr>
        <p:spPr>
          <a:xfrm flipH="1" flipV="1">
            <a:off x="-2" y="1256779"/>
            <a:ext cx="9258299" cy="4318518"/>
          </a:xfrm>
          <a:custGeom>
            <a:avLst/>
            <a:gdLst>
              <a:gd name="connsiteX0" fmla="*/ 0 w 4608647"/>
              <a:gd name="connsiteY0" fmla="*/ 0 h 4252327"/>
              <a:gd name="connsiteX1" fmla="*/ 4608647 w 4608647"/>
              <a:gd name="connsiteY1" fmla="*/ 0 h 4252327"/>
              <a:gd name="connsiteX2" fmla="*/ 4608647 w 4608647"/>
              <a:gd name="connsiteY2" fmla="*/ 4252327 h 4252327"/>
              <a:gd name="connsiteX3" fmla="*/ 0 w 4608647"/>
              <a:gd name="connsiteY3" fmla="*/ 4252327 h 4252327"/>
              <a:gd name="connsiteX4" fmla="*/ 0 w 4608647"/>
              <a:gd name="connsiteY4" fmla="*/ 0 h 4252327"/>
              <a:gd name="connsiteX0" fmla="*/ 2540000 w 4608647"/>
              <a:gd name="connsiteY0" fmla="*/ 0 h 4277727"/>
              <a:gd name="connsiteX1" fmla="*/ 4608647 w 4608647"/>
              <a:gd name="connsiteY1" fmla="*/ 25400 h 4277727"/>
              <a:gd name="connsiteX2" fmla="*/ 4608647 w 4608647"/>
              <a:gd name="connsiteY2" fmla="*/ 4277727 h 4277727"/>
              <a:gd name="connsiteX3" fmla="*/ 0 w 4608647"/>
              <a:gd name="connsiteY3" fmla="*/ 4277727 h 4277727"/>
              <a:gd name="connsiteX4" fmla="*/ 2540000 w 4608647"/>
              <a:gd name="connsiteY4" fmla="*/ 0 h 4277727"/>
              <a:gd name="connsiteX0" fmla="*/ 1981200 w 4608647"/>
              <a:gd name="connsiteY0" fmla="*/ 12700 h 4252327"/>
              <a:gd name="connsiteX1" fmla="*/ 4608647 w 4608647"/>
              <a:gd name="connsiteY1" fmla="*/ 0 h 4252327"/>
              <a:gd name="connsiteX2" fmla="*/ 4608647 w 4608647"/>
              <a:gd name="connsiteY2" fmla="*/ 4252327 h 4252327"/>
              <a:gd name="connsiteX3" fmla="*/ 0 w 4608647"/>
              <a:gd name="connsiteY3" fmla="*/ 4252327 h 4252327"/>
              <a:gd name="connsiteX4" fmla="*/ 1981200 w 4608647"/>
              <a:gd name="connsiteY4" fmla="*/ 12700 h 4252327"/>
              <a:gd name="connsiteX0" fmla="*/ 1981200 w 4608647"/>
              <a:gd name="connsiteY0" fmla="*/ 12700 h 4252327"/>
              <a:gd name="connsiteX1" fmla="*/ 4608647 w 4608647"/>
              <a:gd name="connsiteY1" fmla="*/ 0 h 4252327"/>
              <a:gd name="connsiteX2" fmla="*/ 4608647 w 4608647"/>
              <a:gd name="connsiteY2" fmla="*/ 4252327 h 4252327"/>
              <a:gd name="connsiteX3" fmla="*/ 0 w 4608647"/>
              <a:gd name="connsiteY3" fmla="*/ 4252327 h 4252327"/>
              <a:gd name="connsiteX4" fmla="*/ 1981200 w 4608647"/>
              <a:gd name="connsiteY4" fmla="*/ 12700 h 4252327"/>
              <a:gd name="connsiteX0" fmla="*/ 1943731 w 4608647"/>
              <a:gd name="connsiteY0" fmla="*/ 12700 h 4252327"/>
              <a:gd name="connsiteX1" fmla="*/ 4608647 w 4608647"/>
              <a:gd name="connsiteY1" fmla="*/ 0 h 4252327"/>
              <a:gd name="connsiteX2" fmla="*/ 4608647 w 4608647"/>
              <a:gd name="connsiteY2" fmla="*/ 4252327 h 4252327"/>
              <a:gd name="connsiteX3" fmla="*/ 0 w 4608647"/>
              <a:gd name="connsiteY3" fmla="*/ 4252327 h 4252327"/>
              <a:gd name="connsiteX4" fmla="*/ 1943731 w 4608647"/>
              <a:gd name="connsiteY4" fmla="*/ 12700 h 4252327"/>
              <a:gd name="connsiteX0" fmla="*/ 988901 w 4608647"/>
              <a:gd name="connsiteY0" fmla="*/ 0 h 4252327"/>
              <a:gd name="connsiteX1" fmla="*/ 4608647 w 4608647"/>
              <a:gd name="connsiteY1" fmla="*/ 0 h 4252327"/>
              <a:gd name="connsiteX2" fmla="*/ 4608647 w 4608647"/>
              <a:gd name="connsiteY2" fmla="*/ 4252327 h 4252327"/>
              <a:gd name="connsiteX3" fmla="*/ 0 w 4608647"/>
              <a:gd name="connsiteY3" fmla="*/ 4252327 h 4252327"/>
              <a:gd name="connsiteX4" fmla="*/ 988901 w 4608647"/>
              <a:gd name="connsiteY4" fmla="*/ 0 h 425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647" h="4252327">
                <a:moveTo>
                  <a:pt x="988901" y="0"/>
                </a:moveTo>
                <a:lnTo>
                  <a:pt x="4608647" y="0"/>
                </a:lnTo>
                <a:lnTo>
                  <a:pt x="4608647" y="4252327"/>
                </a:lnTo>
                <a:lnTo>
                  <a:pt x="0" y="4252327"/>
                </a:lnTo>
                <a:lnTo>
                  <a:pt x="98890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E3CD7-4474-4FFD-9BDF-99AA2038C5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8500" y="2097088"/>
            <a:ext cx="6759575" cy="27876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7704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610792-D85D-90B4-AFA9-125CD9A7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FA-3646-4987-8706-764E0325BFFC}" type="slidenum">
              <a:rPr lang="en-IN" smtClean="0"/>
              <a:t>2</a:t>
            </a:fld>
            <a:endParaRPr lang="en-I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DD3756-8D7B-6535-F010-16CF4166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374651"/>
            <a:ext cx="10972800" cy="654050"/>
          </a:xfrm>
        </p:spPr>
        <p:txBody>
          <a:bodyPr/>
          <a:lstStyle/>
          <a:p>
            <a:r>
              <a:rPr lang="en-US" dirty="0"/>
              <a:t>Problems faced by Exporters 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1279B7F-7891-5FB8-9682-4B25E55C2931}"/>
              </a:ext>
            </a:extLst>
          </p:cNvPr>
          <p:cNvSpPr txBox="1">
            <a:spLocks/>
          </p:cNvSpPr>
          <p:nvPr/>
        </p:nvSpPr>
        <p:spPr>
          <a:xfrm>
            <a:off x="619125" y="1133915"/>
            <a:ext cx="10966450" cy="2944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Wingdings 2" panose="05020102010507070707" pitchFamily="18" charset="2"/>
              <a:buChar char="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Wingdings 2" panose="05020102010507070707" pitchFamily="18" charset="2"/>
              <a:buChar char="¡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Wingdings 2" panose="05020102010507070707" pitchFamily="18" charset="2"/>
              <a:buChar char="®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Symbol" panose="05050102010706020507" pitchFamily="18" charset="2"/>
              <a:buChar char="-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Wingdings 2" panose="05020102010507070707" pitchFamily="18" charset="2"/>
              <a:buChar char="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What are the biggest risks the Exporter faces :</a:t>
            </a:r>
          </a:p>
          <a:p>
            <a:pPr lvl="1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Credit Risk/Payment Default Risk </a:t>
            </a:r>
          </a:p>
          <a:p>
            <a:pPr lvl="1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Currency Fluctuation Risk</a:t>
            </a:r>
          </a:p>
          <a:p>
            <a:pPr lvl="1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defRPr/>
            </a:pPr>
            <a:r>
              <a:rPr lang="en-IN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Country Risk (Political instability, Currency-Control Regime) </a:t>
            </a:r>
          </a:p>
          <a:p>
            <a:pPr lvl="1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buNone/>
              <a:tabLst/>
              <a:defRPr/>
            </a:pPr>
            <a:r>
              <a:rPr lang="en-IN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Is there a Solution </a:t>
            </a: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 best way to solve the above is to encash the receivables immediately after export 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05DF75-77DB-3597-A39A-AD24D2C48890}"/>
              </a:ext>
            </a:extLst>
          </p:cNvPr>
          <p:cNvSpPr txBox="1"/>
          <p:nvPr/>
        </p:nvSpPr>
        <p:spPr>
          <a:xfrm>
            <a:off x="619125" y="4227866"/>
            <a:ext cx="2766332" cy="459778"/>
          </a:xfrm>
          <a:prstGeom prst="roundRect">
            <a:avLst>
              <a:gd name="adj" fmla="val 26135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spcFirstLastPara="0" vert="horz" wrap="square" lIns="18288" tIns="18288" rIns="18288" bIns="18288" numCol="1" spcCol="1270" anchor="ctr" anchorCtr="0">
            <a:noAutofit/>
          </a:bodyPr>
          <a:lstStyle>
            <a:defPPr>
              <a:defRPr lang="en-US"/>
            </a:defPPr>
            <a:lvl1pPr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Benefits of Factoring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3A0FB61-C897-3BFC-9183-DD71090EFF67}"/>
              </a:ext>
            </a:extLst>
          </p:cNvPr>
          <p:cNvSpPr txBox="1">
            <a:spLocks/>
          </p:cNvSpPr>
          <p:nvPr/>
        </p:nvSpPr>
        <p:spPr>
          <a:xfrm>
            <a:off x="619125" y="4836870"/>
            <a:ext cx="10966450" cy="16464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Wingdings 2" panose="05020102010507070707" pitchFamily="18" charset="2"/>
              <a:buChar char="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Wingdings 2" panose="05020102010507070707" pitchFamily="18" charset="2"/>
              <a:buChar char="¡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Wingdings 2" panose="05020102010507070707" pitchFamily="18" charset="2"/>
              <a:buChar char="®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Symbol" panose="05050102010706020507" pitchFamily="18" charset="2"/>
              <a:buChar char="-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Wingdings 2" panose="05020102010507070707" pitchFamily="18" charset="2"/>
              <a:buChar char="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lang="en-IN" sz="1800" b="1" i="0" dirty="0">
                <a:solidFill>
                  <a:srgbClr val="001D35"/>
                </a:solidFill>
                <a:effectLst/>
              </a:rPr>
              <a:t>Improved cash flow</a:t>
            </a:r>
            <a:r>
              <a:rPr lang="en-IN" sz="1800" b="0" i="0" dirty="0">
                <a:solidFill>
                  <a:srgbClr val="001D35"/>
                </a:solidFill>
                <a:effectLst/>
              </a:rPr>
              <a:t>: Factoring provides businesses with immediate access to funds, which can be used to reinvest in operations.</a:t>
            </a: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buFont typeface="Wingdings" pitchFamily="2" charset="2"/>
              <a:buChar char="ü"/>
              <a:defRPr/>
            </a:pPr>
            <a:r>
              <a:rPr lang="en-IN" sz="1800" b="1" i="0" dirty="0">
                <a:solidFill>
                  <a:srgbClr val="001D35"/>
                </a:solidFill>
                <a:effectLst/>
              </a:rPr>
              <a:t>No additional debt</a:t>
            </a:r>
            <a:r>
              <a:rPr lang="en-IN" sz="1800" b="0" i="0" dirty="0">
                <a:solidFill>
                  <a:srgbClr val="001D35"/>
                </a:solidFill>
                <a:effectLst/>
              </a:rPr>
              <a:t>: Factoring is not a loan, so it doesn't increase a company's debt. </a:t>
            </a: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buFont typeface="Wingdings" pitchFamily="2" charset="2"/>
              <a:buChar char="ü"/>
              <a:defRPr/>
            </a:pPr>
            <a:r>
              <a:rPr lang="en-IN" sz="1800" b="1" i="0" dirty="0">
                <a:solidFill>
                  <a:srgbClr val="001D35"/>
                </a:solidFill>
                <a:effectLst/>
              </a:rPr>
              <a:t>Credit risk protection</a:t>
            </a:r>
            <a:r>
              <a:rPr lang="en-IN" sz="1800" b="0" i="0" dirty="0">
                <a:solidFill>
                  <a:srgbClr val="001D35"/>
                </a:solidFill>
                <a:effectLst/>
              </a:rPr>
              <a:t>: Non-recourse factoring protects businesses from bad debts. 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4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ACDA3-A7CC-31E8-120F-78A77FA4C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AC80A-D066-296B-598B-01C00ED0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023FA-3646-4987-8706-764E0325BFF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1ECC5518-B46D-7E65-7D68-8CAA980C45C5}"/>
              </a:ext>
            </a:extLst>
          </p:cNvPr>
          <p:cNvSpPr txBox="1"/>
          <p:nvPr/>
        </p:nvSpPr>
        <p:spPr>
          <a:xfrm>
            <a:off x="722967" y="3112365"/>
            <a:ext cx="7775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World Bank data, FCI, WTO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1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7CF7B9-BABD-3F6C-A33F-EB3B5407A47C}"/>
              </a:ext>
            </a:extLst>
          </p:cNvPr>
          <p:cNvSpPr txBox="1">
            <a:spLocks/>
          </p:cNvSpPr>
          <p:nvPr/>
        </p:nvSpPr>
        <p:spPr>
          <a:xfrm>
            <a:off x="609600" y="365126"/>
            <a:ext cx="10972800" cy="654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Current state of cross-border Factoring in India</a:t>
            </a:r>
            <a:endParaRPr lang="en-IN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A41FFF0-D759-C540-3C26-40CC72FDA2A0}"/>
              </a:ext>
            </a:extLst>
          </p:cNvPr>
          <p:cNvSpPr txBox="1">
            <a:spLocks/>
          </p:cNvSpPr>
          <p:nvPr/>
        </p:nvSpPr>
        <p:spPr>
          <a:xfrm>
            <a:off x="722967" y="1265096"/>
            <a:ext cx="5457709" cy="654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I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Global share (FY 23)</a:t>
            </a:r>
            <a:endParaRPr lang="en-US" sz="2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1121664-9065-8171-385B-B06BCCEAAFED}"/>
              </a:ext>
            </a:extLst>
          </p:cNvPr>
          <p:cNvSpPr txBox="1">
            <a:spLocks/>
          </p:cNvSpPr>
          <p:nvPr/>
        </p:nvSpPr>
        <p:spPr>
          <a:xfrm>
            <a:off x="756911" y="1999917"/>
            <a:ext cx="5607346" cy="101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Wingdings 2" panose="05020102010507070707" pitchFamily="18" charset="2"/>
              <a:buChar char="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Wingdings 2" panose="05020102010507070707" pitchFamily="18" charset="2"/>
              <a:buChar char="¡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Wingdings 2" panose="05020102010507070707" pitchFamily="18" charset="2"/>
              <a:buChar char="®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Symbol" panose="05050102010706020507" pitchFamily="18" charset="2"/>
              <a:buChar char="-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Wingdings 2" panose="05020102010507070707" pitchFamily="18" charset="2"/>
              <a:buChar char="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Total Cross border factoring volume in India: $ 1.1 Bn</a:t>
            </a:r>
          </a:p>
          <a:p>
            <a:pPr marL="0" indent="0" algn="just">
              <a:buNone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Global Cross border factoring volume: $ 720 Bn</a:t>
            </a:r>
          </a:p>
          <a:p>
            <a:pPr marL="0" indent="0" algn="just">
              <a:buNone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India share: 0.15%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F11D33A4-9067-5869-C30C-1C41B138602E}"/>
              </a:ext>
            </a:extLst>
          </p:cNvPr>
          <p:cNvSpPr txBox="1">
            <a:spLocks/>
          </p:cNvSpPr>
          <p:nvPr/>
        </p:nvSpPr>
        <p:spPr>
          <a:xfrm>
            <a:off x="909637" y="2035514"/>
            <a:ext cx="10972800" cy="654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455068-7748-8795-9759-E4573AFB5F0E}"/>
              </a:ext>
            </a:extLst>
          </p:cNvPr>
          <p:cNvSpPr txBox="1"/>
          <p:nvPr/>
        </p:nvSpPr>
        <p:spPr>
          <a:xfrm>
            <a:off x="722967" y="4824025"/>
            <a:ext cx="104789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2F8FCF"/>
              </a:buClr>
              <a:buFont typeface="Arial" panose="020B0604020202020204" pitchFamily="34" charset="0"/>
              <a:buChar char="•"/>
              <a:defRPr/>
            </a:pPr>
            <a:r>
              <a:rPr lang="en-I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MSMEs are responsible for ~45% of India’s total exports </a:t>
            </a:r>
          </a:p>
          <a:p>
            <a:pPr marL="285750" indent="-285750" algn="just">
              <a:spcAft>
                <a:spcPts val="600"/>
              </a:spcAft>
              <a:buClr>
                <a:srgbClr val="2F8FCF"/>
              </a:buClr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MSMEs </a:t>
            </a:r>
            <a:r>
              <a:rPr lang="en-I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face perennial challenges linked to 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in</a:t>
            </a:r>
            <a:r>
              <a:rPr lang="en-I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adequate bank financing, longer turnaround and higher cost of financing</a:t>
            </a:r>
            <a:endParaRPr lang="en-IN" sz="2000" dirty="0">
              <a:solidFill>
                <a:srgbClr val="000000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2F8FCF"/>
              </a:buClr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Trade Credit are ‘Document-intensive’ - </a:t>
            </a:r>
            <a:r>
              <a:rPr lang="en-IN" b="1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D</a:t>
            </a:r>
            <a:r>
              <a:rPr lang="en-IN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igital solutions are key </a:t>
            </a:r>
            <a:r>
              <a:rPr lang="en-I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for trade and supply chain structures</a:t>
            </a: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C38147-52DD-AE2A-ED29-334F155737CB}"/>
              </a:ext>
            </a:extLst>
          </p:cNvPr>
          <p:cNvSpPr txBox="1">
            <a:spLocks/>
          </p:cNvSpPr>
          <p:nvPr/>
        </p:nvSpPr>
        <p:spPr>
          <a:xfrm>
            <a:off x="756910" y="3814086"/>
            <a:ext cx="5457709" cy="654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I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MSME impact</a:t>
            </a:r>
            <a:endParaRPr lang="en-US" sz="2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43C414-9B05-CBBB-2665-17EDAADC3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91520"/>
              </p:ext>
            </p:extLst>
          </p:nvPr>
        </p:nvGraphicFramePr>
        <p:xfrm>
          <a:off x="7109049" y="1453119"/>
          <a:ext cx="4028596" cy="3304869"/>
        </p:xfrm>
        <a:graphic>
          <a:graphicData uri="http://schemas.openxmlformats.org/drawingml/2006/table">
            <a:tbl>
              <a:tblPr/>
              <a:tblGrid>
                <a:gridCol w="1943758">
                  <a:extLst>
                    <a:ext uri="{9D8B030D-6E8A-4147-A177-3AD203B41FA5}">
                      <a16:colId xmlns:a16="http://schemas.microsoft.com/office/drawing/2014/main" val="4192483962"/>
                    </a:ext>
                  </a:extLst>
                </a:gridCol>
                <a:gridCol w="2084838">
                  <a:extLst>
                    <a:ext uri="{9D8B030D-6E8A-4147-A177-3AD203B41FA5}">
                      <a16:colId xmlns:a16="http://schemas.microsoft.com/office/drawing/2014/main" val="1467426323"/>
                    </a:ext>
                  </a:extLst>
                </a:gridCol>
              </a:tblGrid>
              <a:tr h="5343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Country/Region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Export Factoring Volume in USD Bn in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25291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Europe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93807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Germany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4316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China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93158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Taiwan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73798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Singapore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85311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Vietnam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31604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Chile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83424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Mexico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32347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18844"/>
                  </a:ext>
                </a:extLst>
              </a:tr>
              <a:tr h="215900">
                <a:tc gridSpan="2">
                  <a:txBody>
                    <a:bodyPr/>
                    <a:lstStyle/>
                    <a:p>
                      <a:pPr algn="l" fontAlgn="auto"/>
                      <a:r>
                        <a:rPr lang="en-I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(Source : FCI 2023 Report)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86709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55BB33-DD45-30B4-4EF0-7807161133C3}"/>
              </a:ext>
            </a:extLst>
          </p:cNvPr>
          <p:cNvSpPr txBox="1">
            <a:spLocks/>
          </p:cNvSpPr>
          <p:nvPr/>
        </p:nvSpPr>
        <p:spPr>
          <a:xfrm>
            <a:off x="788691" y="3277767"/>
            <a:ext cx="5607346" cy="101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Wingdings 2" panose="05020102010507070707" pitchFamily="18" charset="2"/>
              <a:buChar char="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Wingdings 2" panose="05020102010507070707" pitchFamily="18" charset="2"/>
              <a:buChar char="¡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Wingdings 2" panose="05020102010507070707" pitchFamily="18" charset="2"/>
              <a:buChar char="®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Symbol" panose="05050102010706020507" pitchFamily="18" charset="2"/>
              <a:buChar char="-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Wingdings 2" panose="05020102010507070707" pitchFamily="18" charset="2"/>
              <a:buChar char="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9BF33-A97D-4FE4-ED00-8D9470EA11D2}"/>
              </a:ext>
            </a:extLst>
          </p:cNvPr>
          <p:cNvSpPr txBox="1"/>
          <p:nvPr/>
        </p:nvSpPr>
        <p:spPr>
          <a:xfrm>
            <a:off x="788690" y="3429000"/>
            <a:ext cx="557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However, Volume is growing at double digit CAGR.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64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7410B-E153-59E1-1274-236D92151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E057F-6535-51FA-22AE-BA84D061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FA-3646-4987-8706-764E0325BFFC}" type="slidenum">
              <a:rPr lang="en-IN" smtClean="0"/>
              <a:t>4</a:t>
            </a:fld>
            <a:endParaRPr lang="en-I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3E6643-2C5D-8F35-D553-6B91DC9F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1371"/>
            <a:ext cx="10972800" cy="654050"/>
          </a:xfrm>
        </p:spPr>
        <p:txBody>
          <a:bodyPr/>
          <a:lstStyle/>
          <a:p>
            <a:r>
              <a:rPr lang="en-US" dirty="0"/>
              <a:t>The Solution – ITFS Platform  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78BFEE0-DD91-8297-8F1C-7DA718428DFB}"/>
              </a:ext>
            </a:extLst>
          </p:cNvPr>
          <p:cNvSpPr txBox="1">
            <a:spLocks/>
          </p:cNvSpPr>
          <p:nvPr/>
        </p:nvSpPr>
        <p:spPr>
          <a:xfrm>
            <a:off x="609600" y="1306465"/>
            <a:ext cx="10966450" cy="518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Wingdings 2" panose="05020102010507070707" pitchFamily="18" charset="2"/>
              <a:buChar char="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Wingdings 2" panose="05020102010507070707" pitchFamily="18" charset="2"/>
              <a:buChar char="¡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Wingdings 2" panose="05020102010507070707" pitchFamily="18" charset="2"/>
              <a:buChar char="®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Symbol" panose="05050102010706020507" pitchFamily="18" charset="2"/>
              <a:buChar char="-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80000"/>
              <a:buFont typeface="Wingdings 2" panose="05020102010507070707" pitchFamily="18" charset="2"/>
              <a:buChar char="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ITFS </a:t>
            </a:r>
            <a:r>
              <a:rPr lang="en-IN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is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an electronic platform for facilitating trade financing for exporters and importers by providing access to multiple financiers.</a:t>
            </a: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IFSCA launched the ITFS Framework in July 2021, 4 Approvals, Commencement in 2023.  </a:t>
            </a: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defRPr/>
            </a:pPr>
            <a:endParaRPr lang="en-IN" sz="2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This platform </a:t>
            </a:r>
            <a:r>
              <a:rPr lang="en-IN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provides </a:t>
            </a:r>
            <a:r>
              <a:rPr lang="en-IN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liquidity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for exporters &amp; importers from global institutions through Factoring, and other trade financing services at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competitive cost</a:t>
            </a:r>
            <a:r>
              <a:rPr lang="en-IN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Making GIFT- IFSC a preferred location for international trade financing.</a:t>
            </a: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defRPr/>
            </a:pPr>
            <a:endParaRPr lang="en-IN" sz="2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Over 20 International Financers/Factoring Entities have been onboarded.</a:t>
            </a: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defRPr/>
            </a:pPr>
            <a:endParaRPr lang="en-IN" sz="20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defRPr/>
            </a:pPr>
            <a:r>
              <a:rPr lang="en-IN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100+ Number of Indian Exporters are onboarded for availing finance through ITFS.</a:t>
            </a:r>
          </a:p>
          <a:p>
            <a:pPr marL="0" indent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buNone/>
              <a:defRPr/>
            </a:pPr>
            <a:endParaRPr lang="en-IN" sz="18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buNone/>
              <a:defRPr/>
            </a:pP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buNone/>
              <a:defRPr/>
            </a:pPr>
            <a:endParaRPr lang="en-IN" sz="18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2F8FCF"/>
              </a:buClr>
              <a:buSzPct val="100000"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9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List of Products on ITFS Platform</a:t>
            </a:r>
            <a:endParaRPr lang="en-IN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023FA-3646-4987-8706-764E0325BFF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454531"/>
              </p:ext>
            </p:extLst>
          </p:nvPr>
        </p:nvGraphicFramePr>
        <p:xfrm>
          <a:off x="609600" y="1193596"/>
          <a:ext cx="10972800" cy="5073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576">
                  <a:extLst>
                    <a:ext uri="{9D8B030D-6E8A-4147-A177-3AD203B41FA5}">
                      <a16:colId xmlns:a16="http://schemas.microsoft.com/office/drawing/2014/main" val="3727611377"/>
                    </a:ext>
                  </a:extLst>
                </a:gridCol>
                <a:gridCol w="9875248">
                  <a:extLst>
                    <a:ext uri="{9D8B030D-6E8A-4147-A177-3AD203B41FA5}">
                      <a16:colId xmlns:a16="http://schemas.microsoft.com/office/drawing/2014/main" val="3843285589"/>
                    </a:ext>
                  </a:extLst>
                </a:gridCol>
                <a:gridCol w="687976">
                  <a:extLst>
                    <a:ext uri="{9D8B030D-6E8A-4147-A177-3AD203B41FA5}">
                      <a16:colId xmlns:a16="http://schemas.microsoft.com/office/drawing/2014/main" val="1058916810"/>
                    </a:ext>
                  </a:extLst>
                </a:gridCol>
              </a:tblGrid>
              <a:tr h="5793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Export Factoring (with Recourse)</a:t>
                      </a:r>
                      <a:endParaRPr lang="en-IN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593007"/>
                  </a:ext>
                </a:extLst>
              </a:tr>
              <a:tr h="5793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058400" algn="r"/>
                        </a:tabLst>
                      </a:pPr>
                      <a:r>
                        <a:rPr lang="en-US" sz="180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 Factoring (limited Recourse)</a:t>
                      </a:r>
                      <a:r>
                        <a:rPr lang="en-US" sz="1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	</a:t>
                      </a:r>
                      <a:endParaRPr lang="en-IN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09410"/>
                  </a:ext>
                </a:extLst>
              </a:tr>
              <a:tr h="421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3460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800" b="1" i="1">
                          <a:solidFill>
                            <a:schemeClr val="tx2"/>
                          </a:solidFill>
                          <a:effectLst/>
                        </a:rPr>
                        <a:t>2.1</a:t>
                      </a:r>
                      <a:r>
                        <a:rPr lang="en-US" sz="1800" b="1" i="1">
                          <a:solidFill>
                            <a:schemeClr val="tx1"/>
                          </a:solidFill>
                          <a:effectLst/>
                        </a:rPr>
                        <a:t> Export Factoring  – Correspondent Factor</a:t>
                      </a:r>
                      <a:endParaRPr lang="en-IN" sz="1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752765"/>
                  </a:ext>
                </a:extLst>
              </a:tr>
              <a:tr h="4048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3460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chemeClr val="tx2"/>
                          </a:solidFill>
                          <a:effectLst/>
                        </a:rPr>
                        <a:t>2.2 </a:t>
                      </a:r>
                      <a:r>
                        <a:rPr lang="en-US" sz="1800" b="1" i="1">
                          <a:solidFill>
                            <a:schemeClr val="tx1"/>
                          </a:solidFill>
                          <a:effectLst/>
                        </a:rPr>
                        <a:t>Export Factoring  – Credit Insurance</a:t>
                      </a:r>
                      <a:endParaRPr lang="en-IN" sz="1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820537"/>
                  </a:ext>
                </a:extLst>
              </a:tr>
              <a:tr h="4048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4607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>
                          <a:solidFill>
                            <a:schemeClr val="tx2"/>
                          </a:solidFill>
                          <a:effectLst/>
                        </a:rPr>
                        <a:t>2.3</a:t>
                      </a:r>
                      <a:r>
                        <a:rPr lang="en-US" sz="1800" b="1" i="1">
                          <a:solidFill>
                            <a:schemeClr val="tx1"/>
                          </a:solidFill>
                          <a:effectLst/>
                        </a:rPr>
                        <a:t> Export Factoring  – Bank’s Internal Lines</a:t>
                      </a:r>
                      <a:endParaRPr lang="en-IN" sz="1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698901"/>
                  </a:ext>
                </a:extLst>
              </a:tr>
              <a:tr h="5793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 Factoring (Importer in India)</a:t>
                      </a:r>
                      <a:endParaRPr lang="en-IN" sz="18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118986"/>
                  </a:ext>
                </a:extLst>
              </a:tr>
              <a:tr h="4732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4607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chemeClr val="tx2"/>
                          </a:solidFill>
                          <a:effectLst/>
                        </a:rPr>
                        <a:t>3.1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effectLst/>
                        </a:rPr>
                        <a:t> Import Factoring – based on internal credit lines</a:t>
                      </a:r>
                      <a:endParaRPr lang="en-IN" sz="1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313232"/>
                  </a:ext>
                </a:extLst>
              </a:tr>
              <a:tr h="579349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8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Pre-shipment Financing &amp; Supply Chain Financing Solutions</a:t>
                      </a:r>
                      <a:endParaRPr lang="en-IN" sz="18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282429"/>
                  </a:ext>
                </a:extLst>
              </a:tr>
              <a:tr h="473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3460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tx2"/>
                          </a:solidFill>
                          <a:effectLst/>
                        </a:rPr>
                        <a:t>4.1 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effectLst/>
                        </a:rPr>
                        <a:t>Pre-shipment Financing</a:t>
                      </a:r>
                      <a:endParaRPr lang="en-IN" sz="1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718125"/>
                  </a:ext>
                </a:extLst>
              </a:tr>
              <a:tr h="5793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3460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r>
                        <a:rPr lang="en-US" sz="1800" b="1" i="1">
                          <a:solidFill>
                            <a:schemeClr val="tx2"/>
                          </a:solidFill>
                          <a:effectLst/>
                        </a:rPr>
                        <a:t>.2 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effectLst/>
                        </a:rPr>
                        <a:t>Export Bill Discounting under Letter of Credit</a:t>
                      </a:r>
                      <a:endParaRPr lang="en-IN" sz="1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89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81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Rectangle 1097">
            <a:extLst>
              <a:ext uri="{FF2B5EF4-FFF2-40B4-BE49-F238E27FC236}">
                <a16:creationId xmlns:a16="http://schemas.microsoft.com/office/drawing/2014/main" id="{397B7C3D-DB9D-D680-9893-A83ECBA1FB04}"/>
              </a:ext>
            </a:extLst>
          </p:cNvPr>
          <p:cNvSpPr/>
          <p:nvPr/>
        </p:nvSpPr>
        <p:spPr>
          <a:xfrm>
            <a:off x="0" y="1610719"/>
            <a:ext cx="7200900" cy="4691183"/>
          </a:xfrm>
          <a:custGeom>
            <a:avLst/>
            <a:gdLst>
              <a:gd name="connsiteX0" fmla="*/ 0 w 6042024"/>
              <a:gd name="connsiteY0" fmla="*/ 0 h 4691183"/>
              <a:gd name="connsiteX1" fmla="*/ 6042024 w 6042024"/>
              <a:gd name="connsiteY1" fmla="*/ 0 h 4691183"/>
              <a:gd name="connsiteX2" fmla="*/ 6042024 w 6042024"/>
              <a:gd name="connsiteY2" fmla="*/ 4691183 h 4691183"/>
              <a:gd name="connsiteX3" fmla="*/ 0 w 6042024"/>
              <a:gd name="connsiteY3" fmla="*/ 4691183 h 4691183"/>
              <a:gd name="connsiteX4" fmla="*/ 0 w 6042024"/>
              <a:gd name="connsiteY4" fmla="*/ 0 h 4691183"/>
              <a:gd name="connsiteX0" fmla="*/ 0 w 6861174"/>
              <a:gd name="connsiteY0" fmla="*/ 0 h 4691183"/>
              <a:gd name="connsiteX1" fmla="*/ 6861174 w 6861174"/>
              <a:gd name="connsiteY1" fmla="*/ 0 h 4691183"/>
              <a:gd name="connsiteX2" fmla="*/ 6042024 w 6861174"/>
              <a:gd name="connsiteY2" fmla="*/ 4691183 h 4691183"/>
              <a:gd name="connsiteX3" fmla="*/ 0 w 6861174"/>
              <a:gd name="connsiteY3" fmla="*/ 4691183 h 4691183"/>
              <a:gd name="connsiteX4" fmla="*/ 0 w 6861174"/>
              <a:gd name="connsiteY4" fmla="*/ 0 h 469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1174" h="4691183">
                <a:moveTo>
                  <a:pt x="0" y="0"/>
                </a:moveTo>
                <a:lnTo>
                  <a:pt x="6861174" y="0"/>
                </a:lnTo>
                <a:lnTo>
                  <a:pt x="6042024" y="4691183"/>
                </a:lnTo>
                <a:lnTo>
                  <a:pt x="0" y="46911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47FF1-978C-C77D-717E-44F48CAB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66767"/>
            <a:ext cx="10972800" cy="7619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RXIL Group: </a:t>
            </a:r>
            <a:r>
              <a:rPr lang="en-US" dirty="0">
                <a:ea typeface="SimSun" panose="02010600030101010101" pitchFamily="2" charset="-122"/>
                <a:cs typeface="Arial" panose="020B0604020202020204" pitchFamily="34" charset="0"/>
              </a:rPr>
              <a:t>Business Activities in India and IFSC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731E9-AE15-84CA-5F72-06E70083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FA-3646-4987-8706-764E0325BFFC}" type="slidenum">
              <a:rPr lang="en-IN" smtClean="0"/>
              <a:t>6</a:t>
            </a:fld>
            <a:endParaRPr lang="en-IN" dirty="0"/>
          </a:p>
        </p:txBody>
      </p:sp>
      <p:sp>
        <p:nvSpPr>
          <p:cNvPr id="1073" name="Rectangle 1072">
            <a:extLst>
              <a:ext uri="{FF2B5EF4-FFF2-40B4-BE49-F238E27FC236}">
                <a16:creationId xmlns:a16="http://schemas.microsoft.com/office/drawing/2014/main" id="{DFD26988-AB35-9907-B46C-0B481CAF00D7}"/>
              </a:ext>
            </a:extLst>
          </p:cNvPr>
          <p:cNvSpPr/>
          <p:nvPr/>
        </p:nvSpPr>
        <p:spPr>
          <a:xfrm>
            <a:off x="-51335" y="1147743"/>
            <a:ext cx="12294670" cy="699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293FDB04-5CD9-AC02-2FD0-1C8D6A20307D}"/>
              </a:ext>
            </a:extLst>
          </p:cNvPr>
          <p:cNvGrpSpPr/>
          <p:nvPr/>
        </p:nvGrpSpPr>
        <p:grpSpPr>
          <a:xfrm>
            <a:off x="1296156" y="1389419"/>
            <a:ext cx="9599688" cy="366022"/>
            <a:chOff x="1005365" y="1363717"/>
            <a:chExt cx="9599688" cy="366022"/>
          </a:xfrm>
        </p:grpSpPr>
        <p:pic>
          <p:nvPicPr>
            <p:cNvPr id="1075" name="Picture 2">
              <a:extLst>
                <a:ext uri="{FF2B5EF4-FFF2-40B4-BE49-F238E27FC236}">
                  <a16:creationId xmlns:a16="http://schemas.microsoft.com/office/drawing/2014/main" id="{B3CD16A2-4335-4667-0239-9E2448BF5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0089" y="1379894"/>
              <a:ext cx="969968" cy="333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6" name="Picture 2" descr="Credit Card- Apply for Credit Cards Online With Instant Approvals | YES BANK">
              <a:extLst>
                <a:ext uri="{FF2B5EF4-FFF2-40B4-BE49-F238E27FC236}">
                  <a16:creationId xmlns:a16="http://schemas.microsoft.com/office/drawing/2014/main" id="{6C100F75-85CE-4944-CEF5-610EE10385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4122" y="1420232"/>
              <a:ext cx="1480931" cy="252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7" name="Picture 4" descr="ICICI ATTENDANCE APP">
              <a:extLst>
                <a:ext uri="{FF2B5EF4-FFF2-40B4-BE49-F238E27FC236}">
                  <a16:creationId xmlns:a16="http://schemas.microsoft.com/office/drawing/2014/main" id="{C5869016-DE57-23CE-45A0-32F3DB6C7C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38"/>
            <a:stretch/>
          </p:blipFill>
          <p:spPr bwMode="auto">
            <a:xfrm>
              <a:off x="6787490" y="1420232"/>
              <a:ext cx="1409200" cy="252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6" descr="Small Industries Development Bank of India (SIDBI) | Green Climate Fund">
              <a:extLst>
                <a:ext uri="{FF2B5EF4-FFF2-40B4-BE49-F238E27FC236}">
                  <a16:creationId xmlns:a16="http://schemas.microsoft.com/office/drawing/2014/main" id="{D6F5AF06-24E8-FBDE-0BEF-52BAD3BB70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365" y="1363717"/>
              <a:ext cx="1000061" cy="366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Picture 8" descr="NSE National Stock Exchange of India Logo PNG vector in SVG, PDF, AI, CDR  format">
              <a:extLst>
                <a:ext uri="{FF2B5EF4-FFF2-40B4-BE49-F238E27FC236}">
                  <a16:creationId xmlns:a16="http://schemas.microsoft.com/office/drawing/2014/main" id="{69368865-DE5E-5150-A642-95C8142876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9" t="31304" r="10519" b="31304"/>
            <a:stretch/>
          </p:blipFill>
          <p:spPr bwMode="auto">
            <a:xfrm>
              <a:off x="2932859" y="1363717"/>
              <a:ext cx="1029797" cy="366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3" name="Group 1122">
            <a:extLst>
              <a:ext uri="{FF2B5EF4-FFF2-40B4-BE49-F238E27FC236}">
                <a16:creationId xmlns:a16="http://schemas.microsoft.com/office/drawing/2014/main" id="{D56E8249-E2B1-85A7-225A-4C61CBFE5F9E}"/>
              </a:ext>
            </a:extLst>
          </p:cNvPr>
          <p:cNvGrpSpPr/>
          <p:nvPr/>
        </p:nvGrpSpPr>
        <p:grpSpPr>
          <a:xfrm>
            <a:off x="1833225" y="2278040"/>
            <a:ext cx="4310400" cy="929189"/>
            <a:chOff x="2052300" y="2278040"/>
            <a:chExt cx="4310400" cy="929189"/>
          </a:xfrm>
        </p:grpSpPr>
        <p:sp>
          <p:nvSpPr>
            <p:cNvPr id="1080" name="TextBox 1079">
              <a:extLst>
                <a:ext uri="{FF2B5EF4-FFF2-40B4-BE49-F238E27FC236}">
                  <a16:creationId xmlns:a16="http://schemas.microsoft.com/office/drawing/2014/main" id="{24D6FEE9-39AE-4AFA-2B1F-C95600DF5A37}"/>
                </a:ext>
              </a:extLst>
            </p:cNvPr>
            <p:cNvSpPr txBox="1"/>
            <p:nvPr/>
          </p:nvSpPr>
          <p:spPr>
            <a:xfrm>
              <a:off x="2052300" y="2278040"/>
              <a:ext cx="4301828" cy="457200"/>
            </a:xfrm>
            <a:prstGeom prst="rect">
              <a:avLst/>
            </a:prstGeom>
            <a:noFill/>
          </p:spPr>
          <p:txBody>
            <a:bodyPr wrap="square" tIns="91440" bIns="9144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TReDS</a:t>
              </a: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4" name="TextBox 1083">
              <a:extLst>
                <a:ext uri="{FF2B5EF4-FFF2-40B4-BE49-F238E27FC236}">
                  <a16:creationId xmlns:a16="http://schemas.microsoft.com/office/drawing/2014/main" id="{C1D5C90D-1C17-F582-2173-166460058635}"/>
                </a:ext>
              </a:extLst>
            </p:cNvPr>
            <p:cNvSpPr txBox="1"/>
            <p:nvPr/>
          </p:nvSpPr>
          <p:spPr>
            <a:xfrm>
              <a:off x="2060872" y="2569374"/>
              <a:ext cx="4301828" cy="637855"/>
            </a:xfrm>
            <a:prstGeom prst="rect">
              <a:avLst/>
            </a:prstGeom>
            <a:noFill/>
          </p:spPr>
          <p:txBody>
            <a:bodyPr wrap="square" tIns="91440" bIns="91440" rtlCol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Pioneer in the industry being the first entity to get RBI License and going live for 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on-recourse receivables financing for MSMEs. </a:t>
              </a:r>
              <a:endParaRPr lang="ko-KR" alt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24" name="Group 1123">
            <a:extLst>
              <a:ext uri="{FF2B5EF4-FFF2-40B4-BE49-F238E27FC236}">
                <a16:creationId xmlns:a16="http://schemas.microsoft.com/office/drawing/2014/main" id="{2A394440-F4E2-FF82-B022-BF6990B0726D}"/>
              </a:ext>
            </a:extLst>
          </p:cNvPr>
          <p:cNvGrpSpPr/>
          <p:nvPr/>
        </p:nvGrpSpPr>
        <p:grpSpPr>
          <a:xfrm>
            <a:off x="1833225" y="3596282"/>
            <a:ext cx="4306686" cy="1010441"/>
            <a:chOff x="2052300" y="3596282"/>
            <a:chExt cx="4306686" cy="1010441"/>
          </a:xfrm>
        </p:grpSpPr>
        <p:sp>
          <p:nvSpPr>
            <p:cNvPr id="1081" name="TextBox 1080">
              <a:extLst>
                <a:ext uri="{FF2B5EF4-FFF2-40B4-BE49-F238E27FC236}">
                  <a16:creationId xmlns:a16="http://schemas.microsoft.com/office/drawing/2014/main" id="{7483AE37-46E4-2E82-FF73-7A985ABDB6EE}"/>
                </a:ext>
              </a:extLst>
            </p:cNvPr>
            <p:cNvSpPr txBox="1"/>
            <p:nvPr/>
          </p:nvSpPr>
          <p:spPr>
            <a:xfrm>
              <a:off x="2057158" y="3596282"/>
              <a:ext cx="4301828" cy="457200"/>
            </a:xfrm>
            <a:prstGeom prst="rect">
              <a:avLst/>
            </a:prstGeom>
            <a:noFill/>
          </p:spPr>
          <p:txBody>
            <a:bodyPr wrap="square" tIns="91440" bIns="9144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b="1" dirty="0">
                  <a:solidFill>
                    <a:schemeClr val="tx2"/>
                  </a:solidFill>
                  <a:latin typeface="Calibri"/>
                </a:rPr>
                <a:t>International Trade Financing Services (ITFS)</a:t>
              </a:r>
              <a:endParaRPr lang="ko-KR" altLang="en-US" b="1">
                <a:solidFill>
                  <a:schemeClr val="tx2"/>
                </a:solidFill>
                <a:latin typeface="Calibri"/>
              </a:endParaRPr>
            </a:p>
          </p:txBody>
        </p:sp>
        <p:sp>
          <p:nvSpPr>
            <p:cNvPr id="1085" name="TextBox 1084">
              <a:extLst>
                <a:ext uri="{FF2B5EF4-FFF2-40B4-BE49-F238E27FC236}">
                  <a16:creationId xmlns:a16="http://schemas.microsoft.com/office/drawing/2014/main" id="{D1177B51-9C47-000A-1639-9BEBC326781A}"/>
                </a:ext>
              </a:extLst>
            </p:cNvPr>
            <p:cNvSpPr txBox="1"/>
            <p:nvPr/>
          </p:nvSpPr>
          <p:spPr>
            <a:xfrm>
              <a:off x="2052300" y="3868059"/>
              <a:ext cx="4301828" cy="738664"/>
            </a:xfrm>
            <a:prstGeom prst="rect">
              <a:avLst/>
            </a:prstGeom>
            <a:noFill/>
          </p:spPr>
          <p:txBody>
            <a:bodyPr wrap="square" tIns="91440" bIns="91440" rtlCol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Export and Import trade financing requirements, for Indian and Global participants, Exporters, Importers</a:t>
              </a: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25" name="Group 1124">
            <a:extLst>
              <a:ext uri="{FF2B5EF4-FFF2-40B4-BE49-F238E27FC236}">
                <a16:creationId xmlns:a16="http://schemas.microsoft.com/office/drawing/2014/main" id="{F14EF9F7-61EF-FB9C-2012-23219D1918EE}"/>
              </a:ext>
            </a:extLst>
          </p:cNvPr>
          <p:cNvGrpSpPr/>
          <p:nvPr/>
        </p:nvGrpSpPr>
        <p:grpSpPr>
          <a:xfrm>
            <a:off x="1833225" y="4879881"/>
            <a:ext cx="4306987" cy="1080944"/>
            <a:chOff x="2052300" y="4879881"/>
            <a:chExt cx="4306987" cy="1080944"/>
          </a:xfrm>
        </p:grpSpPr>
        <p:sp>
          <p:nvSpPr>
            <p:cNvPr id="1082" name="TextBox 1081">
              <a:extLst>
                <a:ext uri="{FF2B5EF4-FFF2-40B4-BE49-F238E27FC236}">
                  <a16:creationId xmlns:a16="http://schemas.microsoft.com/office/drawing/2014/main" id="{3DE00B66-0B74-54DA-4F9C-8324592E2F55}"/>
                </a:ext>
              </a:extLst>
            </p:cNvPr>
            <p:cNvSpPr txBox="1"/>
            <p:nvPr/>
          </p:nvSpPr>
          <p:spPr>
            <a:xfrm>
              <a:off x="2057459" y="4879881"/>
              <a:ext cx="4301828" cy="457200"/>
            </a:xfrm>
            <a:prstGeom prst="rect">
              <a:avLst/>
            </a:prstGeom>
            <a:noFill/>
          </p:spPr>
          <p:txBody>
            <a:bodyPr wrap="square" tIns="91440" bIns="9144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b="1" dirty="0">
                  <a:solidFill>
                    <a:schemeClr val="tx2"/>
                  </a:solidFill>
                  <a:latin typeface="Calibri"/>
                </a:rPr>
                <a:t>Fintech</a:t>
              </a:r>
              <a:endParaRPr lang="ko-KR" altLang="en-US" b="1">
                <a:solidFill>
                  <a:schemeClr val="tx2"/>
                </a:solidFill>
                <a:latin typeface="Calibri"/>
              </a:endParaRPr>
            </a:p>
          </p:txBody>
        </p:sp>
        <p:sp>
          <p:nvSpPr>
            <p:cNvPr id="1086" name="TextBox 1085">
              <a:extLst>
                <a:ext uri="{FF2B5EF4-FFF2-40B4-BE49-F238E27FC236}">
                  <a16:creationId xmlns:a16="http://schemas.microsoft.com/office/drawing/2014/main" id="{1D62CA3E-A590-880F-96EA-B877B2334EED}"/>
                </a:ext>
              </a:extLst>
            </p:cNvPr>
            <p:cNvSpPr txBox="1"/>
            <p:nvPr/>
          </p:nvSpPr>
          <p:spPr>
            <a:xfrm>
              <a:off x="2052300" y="5187302"/>
              <a:ext cx="4301828" cy="773523"/>
            </a:xfrm>
            <a:prstGeom prst="rect">
              <a:avLst/>
            </a:prstGeom>
            <a:noFill/>
          </p:spPr>
          <p:txBody>
            <a:bodyPr wrap="square" tIns="91440" bIns="91440" rtlCol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dirty="0">
                  <a:solidFill>
                    <a:prstClr val="black"/>
                  </a:solidFill>
                  <a:latin typeface="Calibri"/>
                </a:rPr>
                <a:t>O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 stop solution for corporates to cater to their diverse Supply </a:t>
              </a:r>
              <a:r>
                <a:rPr lang="en-US" altLang="ko-KR" sz="120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hain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needs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00" name="Picture 1099">
            <a:extLst>
              <a:ext uri="{FF2B5EF4-FFF2-40B4-BE49-F238E27FC236}">
                <a16:creationId xmlns:a16="http://schemas.microsoft.com/office/drawing/2014/main" id="{148E545F-500A-9331-5AEB-A5B3C263DBC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0"/>
          <a:stretch/>
        </p:blipFill>
        <p:spPr>
          <a:xfrm rot="16200000">
            <a:off x="1287968" y="2736969"/>
            <a:ext cx="1068021" cy="104759"/>
          </a:xfrm>
          <a:prstGeom prst="rect">
            <a:avLst/>
          </a:prstGeom>
        </p:spPr>
      </p:pic>
      <p:pic>
        <p:nvPicPr>
          <p:cNvPr id="1105" name="Picture 1104">
            <a:extLst>
              <a:ext uri="{FF2B5EF4-FFF2-40B4-BE49-F238E27FC236}">
                <a16:creationId xmlns:a16="http://schemas.microsoft.com/office/drawing/2014/main" id="{26063E9B-D633-78F8-E01C-21A0B30540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0"/>
          <a:stretch/>
        </p:blipFill>
        <p:spPr>
          <a:xfrm rot="16200000">
            <a:off x="1287968" y="4087448"/>
            <a:ext cx="1068021" cy="104759"/>
          </a:xfrm>
          <a:prstGeom prst="rect">
            <a:avLst/>
          </a:prstGeom>
        </p:spPr>
      </p:pic>
      <p:pic>
        <p:nvPicPr>
          <p:cNvPr id="1107" name="Picture 1106" descr="Logo&#10;&#10;Description automatically generated">
            <a:extLst>
              <a:ext uri="{FF2B5EF4-FFF2-40B4-BE49-F238E27FC236}">
                <a16:creationId xmlns:a16="http://schemas.microsoft.com/office/drawing/2014/main" id="{334EC2EE-58FB-A1D2-607D-3F2BD54903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120" y="3857626"/>
            <a:ext cx="1029242" cy="455706"/>
          </a:xfrm>
          <a:prstGeom prst="rect">
            <a:avLst/>
          </a:prstGeom>
        </p:spPr>
      </p:pic>
      <p:pic>
        <p:nvPicPr>
          <p:cNvPr id="1109" name="Picture 1108">
            <a:extLst>
              <a:ext uri="{FF2B5EF4-FFF2-40B4-BE49-F238E27FC236}">
                <a16:creationId xmlns:a16="http://schemas.microsoft.com/office/drawing/2014/main" id="{096241CE-6A63-E4FE-3EF1-11499EFA1D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0"/>
          <a:stretch/>
        </p:blipFill>
        <p:spPr>
          <a:xfrm rot="16200000">
            <a:off x="1287968" y="5356344"/>
            <a:ext cx="1068021" cy="104759"/>
          </a:xfrm>
          <a:prstGeom prst="rect">
            <a:avLst/>
          </a:prstGeom>
        </p:spPr>
      </p:pic>
      <p:pic>
        <p:nvPicPr>
          <p:cNvPr id="1116" name="Picture 1115" descr="Logo&#10;&#10;Description automatically generated">
            <a:extLst>
              <a:ext uri="{FF2B5EF4-FFF2-40B4-BE49-F238E27FC236}">
                <a16:creationId xmlns:a16="http://schemas.microsoft.com/office/drawing/2014/main" id="{5FE50744-0E07-91EB-56CE-DB370366EC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120" y="2510211"/>
            <a:ext cx="1029242" cy="455706"/>
          </a:xfrm>
          <a:prstGeom prst="rect">
            <a:avLst/>
          </a:prstGeom>
        </p:spPr>
      </p:pic>
      <p:sp>
        <p:nvSpPr>
          <p:cNvPr id="1127" name="Rectangle 1126">
            <a:extLst>
              <a:ext uri="{FF2B5EF4-FFF2-40B4-BE49-F238E27FC236}">
                <a16:creationId xmlns:a16="http://schemas.microsoft.com/office/drawing/2014/main" id="{DADABD5E-D768-7682-BFC2-397E9D27F2D2}"/>
              </a:ext>
            </a:extLst>
          </p:cNvPr>
          <p:cNvSpPr/>
          <p:nvPr/>
        </p:nvSpPr>
        <p:spPr>
          <a:xfrm>
            <a:off x="6714755" y="2065329"/>
            <a:ext cx="4991100" cy="1216818"/>
          </a:xfrm>
          <a:custGeom>
            <a:avLst/>
            <a:gdLst>
              <a:gd name="connsiteX0" fmla="*/ 0 w 4991100"/>
              <a:gd name="connsiteY0" fmla="*/ 0 h 1286286"/>
              <a:gd name="connsiteX1" fmla="*/ 4991100 w 4991100"/>
              <a:gd name="connsiteY1" fmla="*/ 0 h 1286286"/>
              <a:gd name="connsiteX2" fmla="*/ 4991100 w 4991100"/>
              <a:gd name="connsiteY2" fmla="*/ 1286286 h 1286286"/>
              <a:gd name="connsiteX3" fmla="*/ 0 w 4991100"/>
              <a:gd name="connsiteY3" fmla="*/ 1286286 h 1286286"/>
              <a:gd name="connsiteX4" fmla="*/ 0 w 4991100"/>
              <a:gd name="connsiteY4" fmla="*/ 0 h 1286286"/>
              <a:gd name="connsiteX0" fmla="*/ 213360 w 4991100"/>
              <a:gd name="connsiteY0" fmla="*/ 0 h 1286286"/>
              <a:gd name="connsiteX1" fmla="*/ 4991100 w 4991100"/>
              <a:gd name="connsiteY1" fmla="*/ 0 h 1286286"/>
              <a:gd name="connsiteX2" fmla="*/ 4991100 w 4991100"/>
              <a:gd name="connsiteY2" fmla="*/ 1286286 h 1286286"/>
              <a:gd name="connsiteX3" fmla="*/ 0 w 4991100"/>
              <a:gd name="connsiteY3" fmla="*/ 1286286 h 1286286"/>
              <a:gd name="connsiteX4" fmla="*/ 213360 w 4991100"/>
              <a:gd name="connsiteY4" fmla="*/ 0 h 12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1100" h="1286286">
                <a:moveTo>
                  <a:pt x="213360" y="0"/>
                </a:moveTo>
                <a:lnTo>
                  <a:pt x="4991100" y="0"/>
                </a:lnTo>
                <a:lnTo>
                  <a:pt x="4991100" y="1286286"/>
                </a:lnTo>
                <a:lnTo>
                  <a:pt x="0" y="1286286"/>
                </a:lnTo>
                <a:lnTo>
                  <a:pt x="213360" y="0"/>
                </a:lnTo>
                <a:close/>
              </a:path>
            </a:pathLst>
          </a:custGeom>
          <a:solidFill>
            <a:schemeClr val="bg1"/>
          </a:solidFill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28" name="Rectangle 1126">
            <a:extLst>
              <a:ext uri="{FF2B5EF4-FFF2-40B4-BE49-F238E27FC236}">
                <a16:creationId xmlns:a16="http://schemas.microsoft.com/office/drawing/2014/main" id="{0416E05F-8DF6-BE9B-EF46-7C842057968C}"/>
              </a:ext>
            </a:extLst>
          </p:cNvPr>
          <p:cNvSpPr/>
          <p:nvPr/>
        </p:nvSpPr>
        <p:spPr>
          <a:xfrm>
            <a:off x="6478485" y="3516784"/>
            <a:ext cx="5227370" cy="1216818"/>
          </a:xfrm>
          <a:custGeom>
            <a:avLst/>
            <a:gdLst>
              <a:gd name="connsiteX0" fmla="*/ 0 w 4991100"/>
              <a:gd name="connsiteY0" fmla="*/ 0 h 1286286"/>
              <a:gd name="connsiteX1" fmla="*/ 4991100 w 4991100"/>
              <a:gd name="connsiteY1" fmla="*/ 0 h 1286286"/>
              <a:gd name="connsiteX2" fmla="*/ 4991100 w 4991100"/>
              <a:gd name="connsiteY2" fmla="*/ 1286286 h 1286286"/>
              <a:gd name="connsiteX3" fmla="*/ 0 w 4991100"/>
              <a:gd name="connsiteY3" fmla="*/ 1286286 h 1286286"/>
              <a:gd name="connsiteX4" fmla="*/ 0 w 4991100"/>
              <a:gd name="connsiteY4" fmla="*/ 0 h 1286286"/>
              <a:gd name="connsiteX0" fmla="*/ 213360 w 4991100"/>
              <a:gd name="connsiteY0" fmla="*/ 0 h 1286286"/>
              <a:gd name="connsiteX1" fmla="*/ 4991100 w 4991100"/>
              <a:gd name="connsiteY1" fmla="*/ 0 h 1286286"/>
              <a:gd name="connsiteX2" fmla="*/ 4991100 w 4991100"/>
              <a:gd name="connsiteY2" fmla="*/ 1286286 h 1286286"/>
              <a:gd name="connsiteX3" fmla="*/ 0 w 4991100"/>
              <a:gd name="connsiteY3" fmla="*/ 1286286 h 1286286"/>
              <a:gd name="connsiteX4" fmla="*/ 213360 w 4991100"/>
              <a:gd name="connsiteY4" fmla="*/ 0 h 12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1100" h="1286286">
                <a:moveTo>
                  <a:pt x="213360" y="0"/>
                </a:moveTo>
                <a:lnTo>
                  <a:pt x="4991100" y="0"/>
                </a:lnTo>
                <a:lnTo>
                  <a:pt x="4991100" y="1286286"/>
                </a:lnTo>
                <a:lnTo>
                  <a:pt x="0" y="1286286"/>
                </a:lnTo>
                <a:lnTo>
                  <a:pt x="213360" y="0"/>
                </a:lnTo>
                <a:close/>
              </a:path>
            </a:pathLst>
          </a:custGeom>
          <a:solidFill>
            <a:schemeClr val="bg1"/>
          </a:solidFill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29" name="Rectangle 1126">
            <a:extLst>
              <a:ext uri="{FF2B5EF4-FFF2-40B4-BE49-F238E27FC236}">
                <a16:creationId xmlns:a16="http://schemas.microsoft.com/office/drawing/2014/main" id="{DD6EDDAA-BBC9-3B0E-62E9-B7100131974B}"/>
              </a:ext>
            </a:extLst>
          </p:cNvPr>
          <p:cNvSpPr/>
          <p:nvPr/>
        </p:nvSpPr>
        <p:spPr>
          <a:xfrm>
            <a:off x="6231417" y="4968240"/>
            <a:ext cx="5474437" cy="1216818"/>
          </a:xfrm>
          <a:custGeom>
            <a:avLst/>
            <a:gdLst>
              <a:gd name="connsiteX0" fmla="*/ 0 w 4991100"/>
              <a:gd name="connsiteY0" fmla="*/ 0 h 1286286"/>
              <a:gd name="connsiteX1" fmla="*/ 4991100 w 4991100"/>
              <a:gd name="connsiteY1" fmla="*/ 0 h 1286286"/>
              <a:gd name="connsiteX2" fmla="*/ 4991100 w 4991100"/>
              <a:gd name="connsiteY2" fmla="*/ 1286286 h 1286286"/>
              <a:gd name="connsiteX3" fmla="*/ 0 w 4991100"/>
              <a:gd name="connsiteY3" fmla="*/ 1286286 h 1286286"/>
              <a:gd name="connsiteX4" fmla="*/ 0 w 4991100"/>
              <a:gd name="connsiteY4" fmla="*/ 0 h 1286286"/>
              <a:gd name="connsiteX0" fmla="*/ 213360 w 4991100"/>
              <a:gd name="connsiteY0" fmla="*/ 0 h 1286286"/>
              <a:gd name="connsiteX1" fmla="*/ 4991100 w 4991100"/>
              <a:gd name="connsiteY1" fmla="*/ 0 h 1286286"/>
              <a:gd name="connsiteX2" fmla="*/ 4991100 w 4991100"/>
              <a:gd name="connsiteY2" fmla="*/ 1286286 h 1286286"/>
              <a:gd name="connsiteX3" fmla="*/ 0 w 4991100"/>
              <a:gd name="connsiteY3" fmla="*/ 1286286 h 1286286"/>
              <a:gd name="connsiteX4" fmla="*/ 213360 w 4991100"/>
              <a:gd name="connsiteY4" fmla="*/ 0 h 12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1100" h="1286286">
                <a:moveTo>
                  <a:pt x="213360" y="0"/>
                </a:moveTo>
                <a:lnTo>
                  <a:pt x="4991100" y="0"/>
                </a:lnTo>
                <a:lnTo>
                  <a:pt x="4991100" y="1286286"/>
                </a:lnTo>
                <a:lnTo>
                  <a:pt x="0" y="1286286"/>
                </a:lnTo>
                <a:lnTo>
                  <a:pt x="213360" y="0"/>
                </a:lnTo>
                <a:close/>
              </a:path>
            </a:pathLst>
          </a:custGeom>
          <a:solidFill>
            <a:schemeClr val="bg1"/>
          </a:solidFill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36" name="Rectangle 1126">
            <a:extLst>
              <a:ext uri="{FF2B5EF4-FFF2-40B4-BE49-F238E27FC236}">
                <a16:creationId xmlns:a16="http://schemas.microsoft.com/office/drawing/2014/main" id="{9D8A31EC-4B4C-626F-D9BB-F7EFE0B84C0F}"/>
              </a:ext>
            </a:extLst>
          </p:cNvPr>
          <p:cNvSpPr/>
          <p:nvPr/>
        </p:nvSpPr>
        <p:spPr>
          <a:xfrm>
            <a:off x="6723326" y="2065329"/>
            <a:ext cx="5455974" cy="1216818"/>
          </a:xfrm>
          <a:custGeom>
            <a:avLst/>
            <a:gdLst>
              <a:gd name="connsiteX0" fmla="*/ 0 w 4991100"/>
              <a:gd name="connsiteY0" fmla="*/ 0 h 1286286"/>
              <a:gd name="connsiteX1" fmla="*/ 4991100 w 4991100"/>
              <a:gd name="connsiteY1" fmla="*/ 0 h 1286286"/>
              <a:gd name="connsiteX2" fmla="*/ 4991100 w 4991100"/>
              <a:gd name="connsiteY2" fmla="*/ 1286286 h 1286286"/>
              <a:gd name="connsiteX3" fmla="*/ 0 w 4991100"/>
              <a:gd name="connsiteY3" fmla="*/ 1286286 h 1286286"/>
              <a:gd name="connsiteX4" fmla="*/ 0 w 4991100"/>
              <a:gd name="connsiteY4" fmla="*/ 0 h 1286286"/>
              <a:gd name="connsiteX0" fmla="*/ 213360 w 4991100"/>
              <a:gd name="connsiteY0" fmla="*/ 0 h 1286286"/>
              <a:gd name="connsiteX1" fmla="*/ 4991100 w 4991100"/>
              <a:gd name="connsiteY1" fmla="*/ 0 h 1286286"/>
              <a:gd name="connsiteX2" fmla="*/ 4991100 w 4991100"/>
              <a:gd name="connsiteY2" fmla="*/ 1286286 h 1286286"/>
              <a:gd name="connsiteX3" fmla="*/ 0 w 4991100"/>
              <a:gd name="connsiteY3" fmla="*/ 1286286 h 1286286"/>
              <a:gd name="connsiteX4" fmla="*/ 213360 w 4991100"/>
              <a:gd name="connsiteY4" fmla="*/ 0 h 12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1100" h="1286286">
                <a:moveTo>
                  <a:pt x="213360" y="0"/>
                </a:moveTo>
                <a:lnTo>
                  <a:pt x="4991100" y="0"/>
                </a:lnTo>
                <a:lnTo>
                  <a:pt x="4991100" y="1286286"/>
                </a:lnTo>
                <a:lnTo>
                  <a:pt x="0" y="1286286"/>
                </a:lnTo>
                <a:lnTo>
                  <a:pt x="213360" y="0"/>
                </a:lnTo>
                <a:close/>
              </a:path>
            </a:pathLst>
          </a:custGeom>
          <a:solidFill>
            <a:schemeClr val="bg1"/>
          </a:solidFill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37" name="Rectangle 1126">
            <a:extLst>
              <a:ext uri="{FF2B5EF4-FFF2-40B4-BE49-F238E27FC236}">
                <a16:creationId xmlns:a16="http://schemas.microsoft.com/office/drawing/2014/main" id="{C7D59B6F-F760-5389-7295-967267270A05}"/>
              </a:ext>
            </a:extLst>
          </p:cNvPr>
          <p:cNvSpPr/>
          <p:nvPr/>
        </p:nvSpPr>
        <p:spPr>
          <a:xfrm>
            <a:off x="6452132" y="3516784"/>
            <a:ext cx="5739868" cy="1216818"/>
          </a:xfrm>
          <a:custGeom>
            <a:avLst/>
            <a:gdLst>
              <a:gd name="connsiteX0" fmla="*/ 0 w 4991100"/>
              <a:gd name="connsiteY0" fmla="*/ 0 h 1286286"/>
              <a:gd name="connsiteX1" fmla="*/ 4991100 w 4991100"/>
              <a:gd name="connsiteY1" fmla="*/ 0 h 1286286"/>
              <a:gd name="connsiteX2" fmla="*/ 4991100 w 4991100"/>
              <a:gd name="connsiteY2" fmla="*/ 1286286 h 1286286"/>
              <a:gd name="connsiteX3" fmla="*/ 0 w 4991100"/>
              <a:gd name="connsiteY3" fmla="*/ 1286286 h 1286286"/>
              <a:gd name="connsiteX4" fmla="*/ 0 w 4991100"/>
              <a:gd name="connsiteY4" fmla="*/ 0 h 1286286"/>
              <a:gd name="connsiteX0" fmla="*/ 213360 w 4991100"/>
              <a:gd name="connsiteY0" fmla="*/ 0 h 1286286"/>
              <a:gd name="connsiteX1" fmla="*/ 4991100 w 4991100"/>
              <a:gd name="connsiteY1" fmla="*/ 0 h 1286286"/>
              <a:gd name="connsiteX2" fmla="*/ 4991100 w 4991100"/>
              <a:gd name="connsiteY2" fmla="*/ 1286286 h 1286286"/>
              <a:gd name="connsiteX3" fmla="*/ 0 w 4991100"/>
              <a:gd name="connsiteY3" fmla="*/ 1286286 h 1286286"/>
              <a:gd name="connsiteX4" fmla="*/ 213360 w 4991100"/>
              <a:gd name="connsiteY4" fmla="*/ 0 h 12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1100" h="1286286">
                <a:moveTo>
                  <a:pt x="213360" y="0"/>
                </a:moveTo>
                <a:lnTo>
                  <a:pt x="4991100" y="0"/>
                </a:lnTo>
                <a:lnTo>
                  <a:pt x="4991100" y="1286286"/>
                </a:lnTo>
                <a:lnTo>
                  <a:pt x="0" y="1286286"/>
                </a:lnTo>
                <a:lnTo>
                  <a:pt x="213360" y="0"/>
                </a:lnTo>
                <a:close/>
              </a:path>
            </a:pathLst>
          </a:custGeom>
          <a:solidFill>
            <a:schemeClr val="bg1"/>
          </a:solidFill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38" name="Rectangle 1126">
            <a:extLst>
              <a:ext uri="{FF2B5EF4-FFF2-40B4-BE49-F238E27FC236}">
                <a16:creationId xmlns:a16="http://schemas.microsoft.com/office/drawing/2014/main" id="{6F718AC6-3CB8-10F4-F992-418963C56688}"/>
              </a:ext>
            </a:extLst>
          </p:cNvPr>
          <p:cNvSpPr/>
          <p:nvPr/>
        </p:nvSpPr>
        <p:spPr>
          <a:xfrm>
            <a:off x="6189190" y="4968240"/>
            <a:ext cx="5990110" cy="1219199"/>
          </a:xfrm>
          <a:custGeom>
            <a:avLst/>
            <a:gdLst>
              <a:gd name="connsiteX0" fmla="*/ 0 w 4991100"/>
              <a:gd name="connsiteY0" fmla="*/ 0 h 1286286"/>
              <a:gd name="connsiteX1" fmla="*/ 4991100 w 4991100"/>
              <a:gd name="connsiteY1" fmla="*/ 0 h 1286286"/>
              <a:gd name="connsiteX2" fmla="*/ 4991100 w 4991100"/>
              <a:gd name="connsiteY2" fmla="*/ 1286286 h 1286286"/>
              <a:gd name="connsiteX3" fmla="*/ 0 w 4991100"/>
              <a:gd name="connsiteY3" fmla="*/ 1286286 h 1286286"/>
              <a:gd name="connsiteX4" fmla="*/ 0 w 4991100"/>
              <a:gd name="connsiteY4" fmla="*/ 0 h 1286286"/>
              <a:gd name="connsiteX0" fmla="*/ 213360 w 4991100"/>
              <a:gd name="connsiteY0" fmla="*/ 0 h 1286286"/>
              <a:gd name="connsiteX1" fmla="*/ 4991100 w 4991100"/>
              <a:gd name="connsiteY1" fmla="*/ 0 h 1286286"/>
              <a:gd name="connsiteX2" fmla="*/ 4991100 w 4991100"/>
              <a:gd name="connsiteY2" fmla="*/ 1286286 h 1286286"/>
              <a:gd name="connsiteX3" fmla="*/ 0 w 4991100"/>
              <a:gd name="connsiteY3" fmla="*/ 1286286 h 1286286"/>
              <a:gd name="connsiteX4" fmla="*/ 213360 w 4991100"/>
              <a:gd name="connsiteY4" fmla="*/ 0 h 1286286"/>
              <a:gd name="connsiteX0" fmla="*/ 200334 w 4978074"/>
              <a:gd name="connsiteY0" fmla="*/ 0 h 1288803"/>
              <a:gd name="connsiteX1" fmla="*/ 4978074 w 4978074"/>
              <a:gd name="connsiteY1" fmla="*/ 0 h 1288803"/>
              <a:gd name="connsiteX2" fmla="*/ 4978074 w 4978074"/>
              <a:gd name="connsiteY2" fmla="*/ 1286286 h 1288803"/>
              <a:gd name="connsiteX3" fmla="*/ 0 w 4978074"/>
              <a:gd name="connsiteY3" fmla="*/ 1288803 h 1288803"/>
              <a:gd name="connsiteX4" fmla="*/ 200334 w 4978074"/>
              <a:gd name="connsiteY4" fmla="*/ 0 h 1288803"/>
              <a:gd name="connsiteX0" fmla="*/ 193821 w 4971561"/>
              <a:gd name="connsiteY0" fmla="*/ 0 h 1288803"/>
              <a:gd name="connsiteX1" fmla="*/ 4971561 w 4971561"/>
              <a:gd name="connsiteY1" fmla="*/ 0 h 1288803"/>
              <a:gd name="connsiteX2" fmla="*/ 4971561 w 4971561"/>
              <a:gd name="connsiteY2" fmla="*/ 1286286 h 1288803"/>
              <a:gd name="connsiteX3" fmla="*/ 0 w 4971561"/>
              <a:gd name="connsiteY3" fmla="*/ 1288803 h 1288803"/>
              <a:gd name="connsiteX4" fmla="*/ 193821 w 4971561"/>
              <a:gd name="connsiteY4" fmla="*/ 0 h 1288803"/>
              <a:gd name="connsiteX0" fmla="*/ 204676 w 4982416"/>
              <a:gd name="connsiteY0" fmla="*/ 0 h 1288803"/>
              <a:gd name="connsiteX1" fmla="*/ 4982416 w 4982416"/>
              <a:gd name="connsiteY1" fmla="*/ 0 h 1288803"/>
              <a:gd name="connsiteX2" fmla="*/ 4982416 w 4982416"/>
              <a:gd name="connsiteY2" fmla="*/ 1286286 h 1288803"/>
              <a:gd name="connsiteX3" fmla="*/ 0 w 4982416"/>
              <a:gd name="connsiteY3" fmla="*/ 1288803 h 1288803"/>
              <a:gd name="connsiteX4" fmla="*/ 204676 w 4982416"/>
              <a:gd name="connsiteY4" fmla="*/ 0 h 128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416" h="1288803">
                <a:moveTo>
                  <a:pt x="204676" y="0"/>
                </a:moveTo>
                <a:lnTo>
                  <a:pt x="4982416" y="0"/>
                </a:lnTo>
                <a:lnTo>
                  <a:pt x="4982416" y="1286286"/>
                </a:lnTo>
                <a:lnTo>
                  <a:pt x="0" y="1288803"/>
                </a:lnTo>
                <a:lnTo>
                  <a:pt x="204676" y="0"/>
                </a:lnTo>
                <a:close/>
              </a:path>
            </a:pathLst>
          </a:custGeom>
          <a:solidFill>
            <a:schemeClr val="bg1"/>
          </a:solidFill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39" name="Rectangle 1126">
            <a:extLst>
              <a:ext uri="{FF2B5EF4-FFF2-40B4-BE49-F238E27FC236}">
                <a16:creationId xmlns:a16="http://schemas.microsoft.com/office/drawing/2014/main" id="{20FA8B0A-0480-B308-7AA5-45F32ACBD1D2}"/>
              </a:ext>
            </a:extLst>
          </p:cNvPr>
          <p:cNvSpPr/>
          <p:nvPr/>
        </p:nvSpPr>
        <p:spPr>
          <a:xfrm>
            <a:off x="6767939" y="2117709"/>
            <a:ext cx="1197864" cy="1116820"/>
          </a:xfrm>
          <a:prstGeom prst="parallelogram">
            <a:avLst>
              <a:gd name="adj" fmla="val 17886"/>
            </a:avLst>
          </a:prstGeom>
          <a:solidFill>
            <a:schemeClr val="tx2"/>
          </a:solidFill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0" lang="en-US" altLang="ko-KR" sz="1400" b="1" i="0" u="none" strike="noStrike" kern="1200" cap="none" spc="0" normalizeH="0" baseline="0" noProof="0"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Innovators</a:t>
            </a:r>
            <a:endParaRPr lang="en-IN" sz="1400">
              <a:solidFill>
                <a:schemeClr val="bg1"/>
              </a:solidFill>
            </a:endParaRPr>
          </a:p>
        </p:txBody>
      </p:sp>
      <p:sp>
        <p:nvSpPr>
          <p:cNvPr id="1140" name="Rectangle 1126">
            <a:extLst>
              <a:ext uri="{FF2B5EF4-FFF2-40B4-BE49-F238E27FC236}">
                <a16:creationId xmlns:a16="http://schemas.microsoft.com/office/drawing/2014/main" id="{CC3F4249-11A2-543C-F461-9675AE487C85}"/>
              </a:ext>
            </a:extLst>
          </p:cNvPr>
          <p:cNvSpPr/>
          <p:nvPr/>
        </p:nvSpPr>
        <p:spPr>
          <a:xfrm>
            <a:off x="6504037" y="3566781"/>
            <a:ext cx="1197864" cy="1116824"/>
          </a:xfrm>
          <a:prstGeom prst="parallelogram">
            <a:avLst>
              <a:gd name="adj" fmla="val 17884"/>
            </a:avLst>
          </a:prstGeom>
          <a:solidFill>
            <a:schemeClr val="tx2"/>
          </a:solidFill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Policy </a:t>
            </a:r>
            <a:r>
              <a:rPr lang="en-US" altLang="ko-KR" sz="1400" b="1" dirty="0">
                <a:solidFill>
                  <a:schemeClr val="bg1"/>
                </a:solidFill>
                <a:latin typeface="Calibri"/>
              </a:rPr>
              <a:t>Enablers</a:t>
            </a:r>
            <a:r>
              <a:rPr kumimoji="0" lang="en-US" altLang="ko-KR" sz="1400" b="1" i="0" u="none" strike="noStrike" kern="120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ko-KR" altLang="en-US" sz="1400" b="1" i="0" u="none" strike="noStrike" kern="120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1" name="Rectangle 1126">
            <a:extLst>
              <a:ext uri="{FF2B5EF4-FFF2-40B4-BE49-F238E27FC236}">
                <a16:creationId xmlns:a16="http://schemas.microsoft.com/office/drawing/2014/main" id="{4DA882B2-5CC8-1253-777F-02B259F6A8BC}"/>
              </a:ext>
            </a:extLst>
          </p:cNvPr>
          <p:cNvSpPr/>
          <p:nvPr/>
        </p:nvSpPr>
        <p:spPr>
          <a:xfrm>
            <a:off x="6242157" y="5018237"/>
            <a:ext cx="1197864" cy="1116824"/>
          </a:xfrm>
          <a:prstGeom prst="parallelogram">
            <a:avLst>
              <a:gd name="adj" fmla="val 17958"/>
            </a:avLst>
          </a:prstGeom>
          <a:solidFill>
            <a:schemeClr val="tx2"/>
          </a:solidFill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Capacity Building </a:t>
            </a:r>
            <a:endParaRPr kumimoji="0" lang="ko-KR" altLang="en-US" sz="1400" b="1" i="0" u="none" strike="noStrike" kern="1200" cap="none" spc="0" normalizeH="0" baseline="0" noProof="0"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0" name="TextBox 1129">
            <a:extLst>
              <a:ext uri="{FF2B5EF4-FFF2-40B4-BE49-F238E27FC236}">
                <a16:creationId xmlns:a16="http://schemas.microsoft.com/office/drawing/2014/main" id="{2FFD1BF1-F010-6000-AA57-F2C7E9D3D445}"/>
              </a:ext>
            </a:extLst>
          </p:cNvPr>
          <p:cNvSpPr txBox="1"/>
          <p:nvPr/>
        </p:nvSpPr>
        <p:spPr>
          <a:xfrm>
            <a:off x="8053724" y="2115024"/>
            <a:ext cx="3008560" cy="1092205"/>
          </a:xfrm>
          <a:prstGeom prst="rect">
            <a:avLst/>
          </a:prstGeom>
          <a:noFill/>
        </p:spPr>
        <p:txBody>
          <a:bodyPr wrap="square" lIns="18288" tIns="18288" rIns="18288" bIns="18288" rtlCol="0" anchor="ctr">
            <a:noAutofit/>
          </a:bodyPr>
          <a:lstStyle/>
          <a:p>
            <a:pPr marL="171450" marR="0" lvl="0" indent="-171450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kumimoji="0" lang="en-US" altLang="ko-KR" sz="11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TReDS: </a:t>
            </a:r>
            <a:r>
              <a:rPr lang="en-US" sz="1100" b="1" dirty="0">
                <a:solidFill>
                  <a:schemeClr val="tx2"/>
                </a:solidFill>
              </a:rPr>
              <a:t>₹</a:t>
            </a:r>
            <a:r>
              <a:rPr lang="en-IN" sz="1100" b="1" dirty="0">
                <a:solidFill>
                  <a:schemeClr val="tx2"/>
                </a:solidFill>
              </a:rPr>
              <a:t> </a:t>
            </a:r>
            <a:r>
              <a:rPr lang="en-US" sz="1100" b="1" dirty="0">
                <a:solidFill>
                  <a:schemeClr val="tx2"/>
                </a:solidFill>
              </a:rPr>
              <a:t>150,000+ Cr </a:t>
            </a:r>
            <a:r>
              <a:rPr lang="en-US" sz="1100" dirty="0"/>
              <a:t>Factored</a:t>
            </a:r>
            <a:r>
              <a:rPr lang="en-US" sz="1100"/>
              <a:t>, </a:t>
            </a:r>
            <a:r>
              <a:rPr lang="en-US" sz="1100" b="1">
                <a:solidFill>
                  <a:schemeClr val="tx2"/>
                </a:solidFill>
              </a:rPr>
              <a:t>36,000</a:t>
            </a:r>
            <a:r>
              <a:rPr lang="en-US" sz="1100" b="1" dirty="0">
                <a:solidFill>
                  <a:schemeClr val="tx2"/>
                </a:solidFill>
              </a:rPr>
              <a:t>+ </a:t>
            </a:r>
            <a:r>
              <a:rPr lang="en-US" sz="1100" dirty="0"/>
              <a:t>MSMEs</a:t>
            </a:r>
          </a:p>
          <a:p>
            <a:pPr marL="171450" marR="0" lvl="0" indent="-171450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kumimoji="0" lang="en-US" altLang="ko-KR" sz="11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ITFS: </a:t>
            </a:r>
            <a:r>
              <a:rPr kumimoji="0" lang="en-US" altLang="ko-KR" sz="110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Gone</a:t>
            </a:r>
            <a:r>
              <a:rPr kumimoji="0" lang="en-US" altLang="ko-KR" sz="11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altLang="ko-KR" sz="1100" b="1" i="0" u="none" strike="noStrike" kern="1200" cap="none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Live</a:t>
            </a:r>
            <a:r>
              <a:rPr kumimoji="0" lang="en-US" altLang="ko-KR" sz="110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in Aug-23</a:t>
            </a:r>
          </a:p>
          <a:p>
            <a:pPr marL="171450" marR="0" lvl="0" indent="-171450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lang="en-US" altLang="ko-KR" sz="1100" b="1" dirty="0"/>
              <a:t>TCI: </a:t>
            </a:r>
            <a:r>
              <a:rPr lang="en-US" altLang="ko-KR" sz="1100" dirty="0"/>
              <a:t>Trade Credit Insurance on TReDS Platform</a:t>
            </a:r>
          </a:p>
          <a:p>
            <a:pPr marL="171450" lvl="0" indent="-1714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"/>
              <a:defRPr/>
            </a:pPr>
            <a:r>
              <a:rPr lang="en-US" altLang="ko-KR" sz="1100" b="1" dirty="0"/>
              <a:t>Hosted G20</a:t>
            </a:r>
            <a:r>
              <a:rPr lang="en-US" altLang="ko-KR" sz="1100" dirty="0"/>
              <a:t> Delegates at RXIL office  </a:t>
            </a:r>
            <a:r>
              <a:rPr kumimoji="0" lang="en-US" altLang="ko-KR" sz="110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ko-KR" altLang="en-US" sz="1100" i="0" u="none" strike="noStrike" kern="1200" cap="none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31" name="TextBox 1130">
            <a:extLst>
              <a:ext uri="{FF2B5EF4-FFF2-40B4-BE49-F238E27FC236}">
                <a16:creationId xmlns:a16="http://schemas.microsoft.com/office/drawing/2014/main" id="{F7AF39C7-B77E-0679-1C66-819BD5F8A53E}"/>
              </a:ext>
            </a:extLst>
          </p:cNvPr>
          <p:cNvSpPr txBox="1"/>
          <p:nvPr/>
        </p:nvSpPr>
        <p:spPr>
          <a:xfrm>
            <a:off x="7737175" y="3643190"/>
            <a:ext cx="3084760" cy="964006"/>
          </a:xfrm>
          <a:prstGeom prst="rect">
            <a:avLst/>
          </a:prstGeom>
          <a:noFill/>
        </p:spPr>
        <p:txBody>
          <a:bodyPr wrap="square" lIns="18288" tIns="18288" rIns="18288" bIns="18288" rtlCol="0" anchor="ctr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"/>
              <a:defRPr/>
            </a:pPr>
            <a:r>
              <a:rPr lang="en-IN" altLang="ko-KR" sz="1100" b="1" dirty="0">
                <a:solidFill>
                  <a:schemeClr val="tx2"/>
                </a:solidFill>
              </a:rPr>
              <a:t>Factoring</a:t>
            </a:r>
            <a:r>
              <a:rPr kumimoji="0" lang="en-IN" altLang="ko-KR" sz="11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Policy changes </a:t>
            </a:r>
          </a:p>
          <a:p>
            <a:pPr marL="171450" indent="-1714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"/>
              <a:defRPr/>
            </a:pPr>
            <a:r>
              <a:rPr lang="en-IN" altLang="ko-KR" sz="1100" dirty="0">
                <a:solidFill>
                  <a:prstClr val="black"/>
                </a:solidFill>
              </a:rPr>
              <a:t>Participant in </a:t>
            </a:r>
            <a:r>
              <a:rPr lang="en-IN" altLang="ko-KR" sz="1100" b="1" dirty="0">
                <a:solidFill>
                  <a:schemeClr val="tx2"/>
                </a:solidFill>
              </a:rPr>
              <a:t>RAMP</a:t>
            </a:r>
            <a:r>
              <a:rPr lang="en-IN" altLang="ko-KR" sz="1100" dirty="0">
                <a:solidFill>
                  <a:prstClr val="black"/>
                </a:solidFill>
              </a:rPr>
              <a:t> Programme </a:t>
            </a:r>
          </a:p>
          <a:p>
            <a:pPr marL="171450" indent="-1714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"/>
              <a:defRPr/>
            </a:pPr>
            <a:r>
              <a:rPr lang="en-IN" altLang="ko-KR" sz="1100" dirty="0">
                <a:solidFill>
                  <a:prstClr val="black"/>
                </a:solidFill>
              </a:rPr>
              <a:t>Workshop with </a:t>
            </a:r>
            <a:r>
              <a:rPr lang="en-IN" altLang="ko-KR" sz="1100" b="1" dirty="0">
                <a:solidFill>
                  <a:schemeClr val="tx2"/>
                </a:solidFill>
              </a:rPr>
              <a:t>DGFT</a:t>
            </a:r>
          </a:p>
        </p:txBody>
      </p:sp>
      <p:sp>
        <p:nvSpPr>
          <p:cNvPr id="1132" name="TextBox 1131">
            <a:extLst>
              <a:ext uri="{FF2B5EF4-FFF2-40B4-BE49-F238E27FC236}">
                <a16:creationId xmlns:a16="http://schemas.microsoft.com/office/drawing/2014/main" id="{42205BB2-74CF-23B0-93E0-3E4852695F6E}"/>
              </a:ext>
            </a:extLst>
          </p:cNvPr>
          <p:cNvSpPr txBox="1"/>
          <p:nvPr/>
        </p:nvSpPr>
        <p:spPr>
          <a:xfrm>
            <a:off x="7454283" y="5101869"/>
            <a:ext cx="3897658" cy="936982"/>
          </a:xfrm>
          <a:prstGeom prst="rect">
            <a:avLst/>
          </a:prstGeom>
          <a:noFill/>
        </p:spPr>
        <p:txBody>
          <a:bodyPr wrap="square" lIns="18288" tIns="18288" rIns="18288" bIns="18288" rtlCol="0" anchor="ctr">
            <a:noAutofit/>
          </a:bodyPr>
          <a:lstStyle/>
          <a:p>
            <a:pPr marL="171450" marR="0" lvl="0" indent="-171450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lang="en-US" altLang="ko-KR" sz="1100" dirty="0"/>
              <a:t>Working closely with various stakeholders</a:t>
            </a:r>
          </a:p>
          <a:p>
            <a:pPr marL="171450" marR="0" lvl="0" indent="-171450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Tx/>
              <a:buFont typeface="Wingdings 2" panose="05020102010507070707" pitchFamily="18" charset="2"/>
              <a:buChar char=""/>
              <a:tabLst/>
              <a:defRPr/>
            </a:pPr>
            <a:r>
              <a:rPr lang="en-US" altLang="ko-KR" sz="1100" dirty="0"/>
              <a:t>RBI | DGFT | DFS |MSME Dept. | State Govts. | Export Councils</a:t>
            </a:r>
            <a:endParaRPr kumimoji="0" lang="ko-KR" altLang="en-US" sz="1100" b="0" i="0" u="none" strike="noStrike" kern="1200" cap="none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ECB1C8-604A-1F5F-3734-18042BC20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222" y="3832763"/>
            <a:ext cx="609491" cy="3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F3C4C9-D360-232E-55D7-5FA2D668C0C7}"/>
              </a:ext>
            </a:extLst>
          </p:cNvPr>
          <p:cNvSpPr txBox="1"/>
          <p:nvPr/>
        </p:nvSpPr>
        <p:spPr>
          <a:xfrm>
            <a:off x="10353917" y="4110265"/>
            <a:ext cx="1906099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050" b="1" dirty="0"/>
              <a:t>G20 Participant</a:t>
            </a:r>
          </a:p>
        </p:txBody>
      </p:sp>
      <p:pic>
        <p:nvPicPr>
          <p:cNvPr id="7" name="Picture 6" descr="A blue and purple logo&#10;&#10;Description automatically generated">
            <a:extLst>
              <a:ext uri="{FF2B5EF4-FFF2-40B4-BE49-F238E27FC236}">
                <a16:creationId xmlns:a16="http://schemas.microsoft.com/office/drawing/2014/main" id="{B38AE88F-28A3-2508-65C5-713C645D24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950" y="5240728"/>
            <a:ext cx="1146617" cy="455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3526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CA86F2-4CC6-E221-2D08-3BDAC69EE1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47FF1-978C-C77D-717E-44F48CAB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374651"/>
            <a:ext cx="10972800" cy="654050"/>
          </a:xfrm>
        </p:spPr>
        <p:txBody>
          <a:bodyPr/>
          <a:lstStyle/>
          <a:p>
            <a:r>
              <a:rPr lang="en-US" dirty="0"/>
              <a:t>Journey in GIFT City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EF38D0-0C2D-78F9-9170-269DA42F92DD}"/>
              </a:ext>
            </a:extLst>
          </p:cNvPr>
          <p:cNvSpPr/>
          <p:nvPr/>
        </p:nvSpPr>
        <p:spPr>
          <a:xfrm rot="309917">
            <a:off x="2120431" y="1523044"/>
            <a:ext cx="4103999" cy="329847"/>
          </a:xfrm>
          <a:prstGeom prst="rect">
            <a:avLst/>
          </a:prstGeom>
          <a:ln>
            <a:noFill/>
          </a:ln>
          <a:effectLst>
            <a:outerShdw blurRad="139700" dist="190500" dir="480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t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EBFB5BE-371F-DFC8-3E62-A86EC42D01EE}"/>
              </a:ext>
            </a:extLst>
          </p:cNvPr>
          <p:cNvGrpSpPr/>
          <p:nvPr/>
        </p:nvGrpSpPr>
        <p:grpSpPr>
          <a:xfrm>
            <a:off x="1042324" y="1283884"/>
            <a:ext cx="5488016" cy="739056"/>
            <a:chOff x="1042324" y="1283884"/>
            <a:chExt cx="5488016" cy="73905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82A701-0F4A-B9E2-1D05-3B4548CDCA90}"/>
                </a:ext>
              </a:extLst>
            </p:cNvPr>
            <p:cNvSpPr/>
            <p:nvPr/>
          </p:nvSpPr>
          <p:spPr>
            <a:xfrm>
              <a:off x="1042324" y="1283884"/>
              <a:ext cx="5488016" cy="739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0" t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Oct 1, 2021: </a:t>
              </a:r>
              <a:r>
                <a:rPr lang="en-US" b="1" noProof="1">
                  <a:solidFill>
                    <a:prstClr val="black"/>
                  </a:solidFill>
                  <a:latin typeface="Calibri"/>
                </a:rPr>
                <a:t>’In-principle’ approval from IFSCA</a:t>
              </a:r>
              <a:endParaRPr kumimoji="0" lang="en-US" sz="1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87E6465-1158-D37E-5117-50031F38FEA7}"/>
                </a:ext>
              </a:extLst>
            </p:cNvPr>
            <p:cNvSpPr/>
            <p:nvPr/>
          </p:nvSpPr>
          <p:spPr>
            <a:xfrm>
              <a:off x="1042324" y="1283884"/>
              <a:ext cx="702656" cy="7390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0" t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8B5A2CA-F969-77CC-6841-A77C59A9FF94}"/>
              </a:ext>
            </a:extLst>
          </p:cNvPr>
          <p:cNvSpPr/>
          <p:nvPr/>
        </p:nvSpPr>
        <p:spPr>
          <a:xfrm rot="309917">
            <a:off x="3085631" y="2583494"/>
            <a:ext cx="4103999" cy="329847"/>
          </a:xfrm>
          <a:prstGeom prst="rect">
            <a:avLst/>
          </a:prstGeom>
          <a:ln>
            <a:noFill/>
          </a:ln>
          <a:effectLst>
            <a:outerShdw blurRad="139700" dist="190500" dir="480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t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2027D5C-AF5F-D112-E1F2-F6341F59891F}"/>
              </a:ext>
            </a:extLst>
          </p:cNvPr>
          <p:cNvGrpSpPr/>
          <p:nvPr/>
        </p:nvGrpSpPr>
        <p:grpSpPr>
          <a:xfrm>
            <a:off x="2007524" y="2344334"/>
            <a:ext cx="5488016" cy="739056"/>
            <a:chOff x="2007524" y="2344334"/>
            <a:chExt cx="5488016" cy="73905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4B3AED-7E53-166D-7535-DCD9D199ECF9}"/>
                </a:ext>
              </a:extLst>
            </p:cNvPr>
            <p:cNvSpPr/>
            <p:nvPr/>
          </p:nvSpPr>
          <p:spPr>
            <a:xfrm>
              <a:off x="2007524" y="2344334"/>
              <a:ext cx="5488016" cy="739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0" t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noProof="1">
                  <a:solidFill>
                    <a:prstClr val="black"/>
                  </a:solidFill>
                  <a:latin typeface="Calibri"/>
                </a:rPr>
                <a:t>Jul 26. 2022: RXIL Global IFSC Limited was setup</a:t>
              </a:r>
              <a:endParaRPr kumimoji="0" lang="en-US" sz="1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465395A-757C-7F3E-F8C2-C3E8C76BD5A6}"/>
                </a:ext>
              </a:extLst>
            </p:cNvPr>
            <p:cNvSpPr/>
            <p:nvPr/>
          </p:nvSpPr>
          <p:spPr>
            <a:xfrm>
              <a:off x="2007524" y="2344334"/>
              <a:ext cx="702656" cy="7390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0" t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5AE4C38-81DD-DA6F-3681-1646A7BDF9E6}"/>
              </a:ext>
            </a:extLst>
          </p:cNvPr>
          <p:cNvSpPr/>
          <p:nvPr/>
        </p:nvSpPr>
        <p:spPr>
          <a:xfrm rot="309917">
            <a:off x="4088931" y="3643944"/>
            <a:ext cx="4103999" cy="329847"/>
          </a:xfrm>
          <a:prstGeom prst="rect">
            <a:avLst/>
          </a:prstGeom>
          <a:ln>
            <a:noFill/>
          </a:ln>
          <a:effectLst>
            <a:outerShdw blurRad="139700" dist="190500" dir="480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t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7701DFD-8101-5C32-B71B-92887DBB9444}"/>
              </a:ext>
            </a:extLst>
          </p:cNvPr>
          <p:cNvGrpSpPr/>
          <p:nvPr/>
        </p:nvGrpSpPr>
        <p:grpSpPr>
          <a:xfrm>
            <a:off x="3010824" y="3404784"/>
            <a:ext cx="5488016" cy="739056"/>
            <a:chOff x="3010824" y="3404784"/>
            <a:chExt cx="5488016" cy="73905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65C290-523D-5879-9172-D15D7DFBE800}"/>
                </a:ext>
              </a:extLst>
            </p:cNvPr>
            <p:cNvSpPr/>
            <p:nvPr/>
          </p:nvSpPr>
          <p:spPr>
            <a:xfrm>
              <a:off x="3010824" y="3404784"/>
              <a:ext cx="5488016" cy="739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0" t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Nov 18, 2022: Certificate of Registration for ITFS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A7CECAB-1829-24F4-C0D5-9AA71A181C32}"/>
                </a:ext>
              </a:extLst>
            </p:cNvPr>
            <p:cNvSpPr/>
            <p:nvPr/>
          </p:nvSpPr>
          <p:spPr>
            <a:xfrm>
              <a:off x="3010824" y="3404784"/>
              <a:ext cx="702656" cy="7390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0" t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ADDE9BC-3037-463C-C675-BBF3E29E471E}"/>
              </a:ext>
            </a:extLst>
          </p:cNvPr>
          <p:cNvSpPr/>
          <p:nvPr/>
        </p:nvSpPr>
        <p:spPr>
          <a:xfrm rot="309917">
            <a:off x="5041431" y="4704394"/>
            <a:ext cx="4103999" cy="329847"/>
          </a:xfrm>
          <a:prstGeom prst="rect">
            <a:avLst/>
          </a:prstGeom>
          <a:ln>
            <a:noFill/>
          </a:ln>
          <a:effectLst>
            <a:outerShdw blurRad="139700" dist="190500" dir="480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t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CE6BAA8-5AF2-8E33-5588-D7E56B840C2A}"/>
              </a:ext>
            </a:extLst>
          </p:cNvPr>
          <p:cNvSpPr/>
          <p:nvPr/>
        </p:nvSpPr>
        <p:spPr>
          <a:xfrm rot="309917">
            <a:off x="6095531" y="5764844"/>
            <a:ext cx="4103999" cy="329847"/>
          </a:xfrm>
          <a:prstGeom prst="rect">
            <a:avLst/>
          </a:prstGeom>
          <a:ln>
            <a:noFill/>
          </a:ln>
          <a:effectLst>
            <a:outerShdw blurRad="139700" dist="190500" dir="480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t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5DCDBA-E125-E8D3-3346-21F7B1908811}"/>
              </a:ext>
            </a:extLst>
          </p:cNvPr>
          <p:cNvGrpSpPr/>
          <p:nvPr/>
        </p:nvGrpSpPr>
        <p:grpSpPr>
          <a:xfrm>
            <a:off x="5017424" y="5525684"/>
            <a:ext cx="5488016" cy="739056"/>
            <a:chOff x="5017424" y="5525684"/>
            <a:chExt cx="5488016" cy="73905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7688DFD-ACC9-F246-6D5A-A663F0CF522E}"/>
                </a:ext>
              </a:extLst>
            </p:cNvPr>
            <p:cNvSpPr/>
            <p:nvPr/>
          </p:nvSpPr>
          <p:spPr>
            <a:xfrm>
              <a:off x="5017424" y="5525684"/>
              <a:ext cx="5488016" cy="739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0" t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noProof="1">
                  <a:solidFill>
                    <a:prstClr val="black"/>
                  </a:solidFill>
                  <a:latin typeface="Calibri"/>
                </a:rPr>
                <a:t>Aug 9, 2023: Commencement of 1</a:t>
              </a:r>
              <a:r>
                <a:rPr lang="en-US" b="1" baseline="30000" noProof="1">
                  <a:solidFill>
                    <a:prstClr val="black"/>
                  </a:solidFill>
                  <a:latin typeface="Calibri"/>
                </a:rPr>
                <a:t>st</a:t>
              </a:r>
              <a:r>
                <a:rPr lang="en-US" b="1" noProof="1">
                  <a:solidFill>
                    <a:prstClr val="black"/>
                  </a:solidFill>
                  <a:latin typeface="Calibri"/>
                </a:rPr>
                <a:t> transaction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7F8D517-28BA-D39B-DDEF-86432CEE23DC}"/>
                </a:ext>
              </a:extLst>
            </p:cNvPr>
            <p:cNvSpPr/>
            <p:nvPr/>
          </p:nvSpPr>
          <p:spPr>
            <a:xfrm>
              <a:off x="5017424" y="5525684"/>
              <a:ext cx="702656" cy="7390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0" t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BA7422-CDFE-9CD4-7787-87969A4613F4}"/>
              </a:ext>
            </a:extLst>
          </p:cNvPr>
          <p:cNvGrpSpPr/>
          <p:nvPr/>
        </p:nvGrpSpPr>
        <p:grpSpPr>
          <a:xfrm>
            <a:off x="3963324" y="4465234"/>
            <a:ext cx="5488016" cy="739056"/>
            <a:chOff x="3963324" y="4465234"/>
            <a:chExt cx="5488016" cy="73905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3C21486-BDE9-6CD1-33FC-1E778E2C4170}"/>
                </a:ext>
              </a:extLst>
            </p:cNvPr>
            <p:cNvSpPr/>
            <p:nvPr/>
          </p:nvSpPr>
          <p:spPr>
            <a:xfrm>
              <a:off x="3963324" y="4465234"/>
              <a:ext cx="5488016" cy="739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0" t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noProof="1">
                  <a:solidFill>
                    <a:prstClr val="black"/>
                  </a:solidFill>
                  <a:latin typeface="Calibri"/>
                </a:rPr>
                <a:t>Jul 13, 2023: Approval for Commercial Go-Live</a:t>
              </a:r>
              <a:endParaRPr kumimoji="0" lang="en-US" sz="1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EFA46F6-6F5D-7D1B-B7A5-8803A53BD82A}"/>
                </a:ext>
              </a:extLst>
            </p:cNvPr>
            <p:cNvSpPr/>
            <p:nvPr/>
          </p:nvSpPr>
          <p:spPr>
            <a:xfrm>
              <a:off x="3963324" y="4465234"/>
              <a:ext cx="702656" cy="7390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0" t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85" name="Graphic 1084" descr="Books with solid fill">
            <a:extLst>
              <a:ext uri="{FF2B5EF4-FFF2-40B4-BE49-F238E27FC236}">
                <a16:creationId xmlns:a16="http://schemas.microsoft.com/office/drawing/2014/main" id="{252730BF-9D91-37A2-7F22-32A42C5B4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5917" y="1399260"/>
            <a:ext cx="508712" cy="508710"/>
          </a:xfrm>
          <a:prstGeom prst="rect">
            <a:avLst/>
          </a:prstGeom>
        </p:spPr>
      </p:pic>
      <p:pic>
        <p:nvPicPr>
          <p:cNvPr id="1084" name="Graphic 1083" descr="Boardroom with solid fill">
            <a:extLst>
              <a:ext uri="{FF2B5EF4-FFF2-40B4-BE49-F238E27FC236}">
                <a16:creationId xmlns:a16="http://schemas.microsoft.com/office/drawing/2014/main" id="{24F809A7-049B-5324-016B-2C4C3C541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87082" y="2336799"/>
            <a:ext cx="726077" cy="726077"/>
          </a:xfrm>
          <a:prstGeom prst="rect">
            <a:avLst/>
          </a:prstGeom>
        </p:spPr>
      </p:pic>
      <p:pic>
        <p:nvPicPr>
          <p:cNvPr id="1082" name="Graphic 1081" descr="Blog with solid fill">
            <a:extLst>
              <a:ext uri="{FF2B5EF4-FFF2-40B4-BE49-F238E27FC236}">
                <a16:creationId xmlns:a16="http://schemas.microsoft.com/office/drawing/2014/main" id="{2A75956E-72C0-75E4-BC1A-E50D7A5863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0196" y="5637441"/>
            <a:ext cx="541550" cy="541547"/>
          </a:xfrm>
          <a:prstGeom prst="rect">
            <a:avLst/>
          </a:prstGeom>
        </p:spPr>
      </p:pic>
      <p:pic>
        <p:nvPicPr>
          <p:cNvPr id="1087" name="Graphic 1086" descr="Briefcase with solid fill">
            <a:extLst>
              <a:ext uri="{FF2B5EF4-FFF2-40B4-BE49-F238E27FC236}">
                <a16:creationId xmlns:a16="http://schemas.microsoft.com/office/drawing/2014/main" id="{31A5F73A-FCEC-9C18-D5FF-75D19416E0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73801" y="4589843"/>
            <a:ext cx="471665" cy="471664"/>
          </a:xfrm>
          <a:prstGeom prst="rect">
            <a:avLst/>
          </a:prstGeom>
        </p:spPr>
      </p:pic>
      <p:sp>
        <p:nvSpPr>
          <p:cNvPr id="1092" name="Freeform 5">
            <a:extLst>
              <a:ext uri="{FF2B5EF4-FFF2-40B4-BE49-F238E27FC236}">
                <a16:creationId xmlns:a16="http://schemas.microsoft.com/office/drawing/2014/main" id="{CA65B579-6B1E-2E12-0873-72F899F74841}"/>
              </a:ext>
            </a:extLst>
          </p:cNvPr>
          <p:cNvSpPr>
            <a:spLocks noEditPoints="1"/>
          </p:cNvSpPr>
          <p:nvPr/>
        </p:nvSpPr>
        <p:spPr bwMode="auto">
          <a:xfrm>
            <a:off x="3149757" y="3541484"/>
            <a:ext cx="489037" cy="468717"/>
          </a:xfrm>
          <a:custGeom>
            <a:avLst/>
            <a:gdLst>
              <a:gd name="T0" fmla="*/ 779 w 779"/>
              <a:gd name="T1" fmla="*/ 41 h 745"/>
              <a:gd name="T2" fmla="*/ 618 w 779"/>
              <a:gd name="T3" fmla="*/ 205 h 745"/>
              <a:gd name="T4" fmla="*/ 517 w 779"/>
              <a:gd name="T5" fmla="*/ 309 h 745"/>
              <a:gd name="T6" fmla="*/ 106 w 779"/>
              <a:gd name="T7" fmla="*/ 731 h 745"/>
              <a:gd name="T8" fmla="*/ 95 w 779"/>
              <a:gd name="T9" fmla="*/ 745 h 745"/>
              <a:gd name="T10" fmla="*/ 55 w 779"/>
              <a:gd name="T11" fmla="*/ 745 h 745"/>
              <a:gd name="T12" fmla="*/ 150 w 779"/>
              <a:gd name="T13" fmla="*/ 647 h 745"/>
              <a:gd name="T14" fmla="*/ 137 w 779"/>
              <a:gd name="T15" fmla="*/ 550 h 745"/>
              <a:gd name="T16" fmla="*/ 80 w 779"/>
              <a:gd name="T17" fmla="*/ 547 h 745"/>
              <a:gd name="T18" fmla="*/ 67 w 779"/>
              <a:gd name="T19" fmla="*/ 559 h 745"/>
              <a:gd name="T20" fmla="*/ 38 w 779"/>
              <a:gd name="T21" fmla="*/ 697 h 745"/>
              <a:gd name="T22" fmla="*/ 38 w 779"/>
              <a:gd name="T23" fmla="*/ 710 h 745"/>
              <a:gd name="T24" fmla="*/ 35 w 779"/>
              <a:gd name="T25" fmla="*/ 745 h 745"/>
              <a:gd name="T26" fmla="*/ 11 w 779"/>
              <a:gd name="T27" fmla="*/ 745 h 745"/>
              <a:gd name="T28" fmla="*/ 0 w 779"/>
              <a:gd name="T29" fmla="*/ 709 h 745"/>
              <a:gd name="T30" fmla="*/ 15 w 779"/>
              <a:gd name="T31" fmla="*/ 366 h 745"/>
              <a:gd name="T32" fmla="*/ 15 w 779"/>
              <a:gd name="T33" fmla="*/ 356 h 745"/>
              <a:gd name="T34" fmla="*/ 76 w 779"/>
              <a:gd name="T35" fmla="*/ 275 h 745"/>
              <a:gd name="T36" fmla="*/ 131 w 779"/>
              <a:gd name="T37" fmla="*/ 204 h 745"/>
              <a:gd name="T38" fmla="*/ 136 w 779"/>
              <a:gd name="T39" fmla="*/ 189 h 745"/>
              <a:gd name="T40" fmla="*/ 178 w 779"/>
              <a:gd name="T41" fmla="*/ 99 h 745"/>
              <a:gd name="T42" fmla="*/ 235 w 779"/>
              <a:gd name="T43" fmla="*/ 45 h 745"/>
              <a:gd name="T44" fmla="*/ 284 w 779"/>
              <a:gd name="T45" fmla="*/ 19 h 745"/>
              <a:gd name="T46" fmla="*/ 391 w 779"/>
              <a:gd name="T47" fmla="*/ 23 h 745"/>
              <a:gd name="T48" fmla="*/ 437 w 779"/>
              <a:gd name="T49" fmla="*/ 46 h 745"/>
              <a:gd name="T50" fmla="*/ 470 w 779"/>
              <a:gd name="T51" fmla="*/ 63 h 745"/>
              <a:gd name="T52" fmla="*/ 550 w 779"/>
              <a:gd name="T53" fmla="*/ 146 h 745"/>
              <a:gd name="T54" fmla="*/ 563 w 779"/>
              <a:gd name="T55" fmla="*/ 222 h 745"/>
              <a:gd name="T56" fmla="*/ 779 w 779"/>
              <a:gd name="T57" fmla="*/ 1 h 745"/>
              <a:gd name="T58" fmla="*/ 779 w 779"/>
              <a:gd name="T59" fmla="*/ 41 h 745"/>
              <a:gd name="T60" fmla="*/ 97 w 779"/>
              <a:gd name="T61" fmla="*/ 414 h 745"/>
              <a:gd name="T62" fmla="*/ 82 w 779"/>
              <a:gd name="T63" fmla="*/ 490 h 745"/>
              <a:gd name="T64" fmla="*/ 178 w 779"/>
              <a:gd name="T65" fmla="*/ 502 h 745"/>
              <a:gd name="T66" fmla="*/ 178 w 779"/>
              <a:gd name="T67" fmla="*/ 617 h 745"/>
              <a:gd name="T68" fmla="*/ 355 w 779"/>
              <a:gd name="T69" fmla="*/ 436 h 745"/>
              <a:gd name="T70" fmla="*/ 205 w 779"/>
              <a:gd name="T71" fmla="*/ 377 h 745"/>
              <a:gd name="T72" fmla="*/ 191 w 779"/>
              <a:gd name="T73" fmla="*/ 399 h 745"/>
              <a:gd name="T74" fmla="*/ 136 w 779"/>
              <a:gd name="T75" fmla="*/ 418 h 745"/>
              <a:gd name="T76" fmla="*/ 97 w 779"/>
              <a:gd name="T77" fmla="*/ 414 h 745"/>
              <a:gd name="T78" fmla="*/ 140 w 779"/>
              <a:gd name="T79" fmla="*/ 309 h 745"/>
              <a:gd name="T80" fmla="*/ 60 w 779"/>
              <a:gd name="T81" fmla="*/ 357 h 745"/>
              <a:gd name="T82" fmla="*/ 149 w 779"/>
              <a:gd name="T83" fmla="*/ 381 h 745"/>
              <a:gd name="T84" fmla="*/ 163 w 779"/>
              <a:gd name="T85" fmla="*/ 376 h 745"/>
              <a:gd name="T86" fmla="*/ 192 w 779"/>
              <a:gd name="T87" fmla="*/ 349 h 745"/>
              <a:gd name="T88" fmla="*/ 140 w 779"/>
              <a:gd name="T89" fmla="*/ 309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79" h="745">
                <a:moveTo>
                  <a:pt x="779" y="41"/>
                </a:moveTo>
                <a:cubicBezTo>
                  <a:pt x="725" y="96"/>
                  <a:pt x="672" y="150"/>
                  <a:pt x="618" y="205"/>
                </a:cubicBezTo>
                <a:cubicBezTo>
                  <a:pt x="584" y="239"/>
                  <a:pt x="551" y="275"/>
                  <a:pt x="517" y="309"/>
                </a:cubicBezTo>
                <a:cubicBezTo>
                  <a:pt x="380" y="450"/>
                  <a:pt x="243" y="591"/>
                  <a:pt x="106" y="731"/>
                </a:cubicBezTo>
                <a:cubicBezTo>
                  <a:pt x="102" y="736"/>
                  <a:pt x="99" y="740"/>
                  <a:pt x="95" y="745"/>
                </a:cubicBezTo>
                <a:cubicBezTo>
                  <a:pt x="82" y="745"/>
                  <a:pt x="68" y="745"/>
                  <a:pt x="55" y="745"/>
                </a:cubicBezTo>
                <a:cubicBezTo>
                  <a:pt x="87" y="712"/>
                  <a:pt x="118" y="679"/>
                  <a:pt x="150" y="647"/>
                </a:cubicBezTo>
                <a:cubicBezTo>
                  <a:pt x="129" y="616"/>
                  <a:pt x="146" y="581"/>
                  <a:pt x="137" y="550"/>
                </a:cubicBezTo>
                <a:cubicBezTo>
                  <a:pt x="117" y="549"/>
                  <a:pt x="99" y="547"/>
                  <a:pt x="80" y="547"/>
                </a:cubicBezTo>
                <a:cubicBezTo>
                  <a:pt x="76" y="547"/>
                  <a:pt x="68" y="555"/>
                  <a:pt x="67" y="559"/>
                </a:cubicBezTo>
                <a:cubicBezTo>
                  <a:pt x="57" y="605"/>
                  <a:pt x="48" y="651"/>
                  <a:pt x="38" y="697"/>
                </a:cubicBezTo>
                <a:cubicBezTo>
                  <a:pt x="37" y="702"/>
                  <a:pt x="36" y="708"/>
                  <a:pt x="38" y="710"/>
                </a:cubicBezTo>
                <a:cubicBezTo>
                  <a:pt x="47" y="723"/>
                  <a:pt x="42" y="734"/>
                  <a:pt x="35" y="745"/>
                </a:cubicBezTo>
                <a:cubicBezTo>
                  <a:pt x="27" y="745"/>
                  <a:pt x="19" y="745"/>
                  <a:pt x="11" y="745"/>
                </a:cubicBezTo>
                <a:cubicBezTo>
                  <a:pt x="7" y="733"/>
                  <a:pt x="0" y="721"/>
                  <a:pt x="0" y="709"/>
                </a:cubicBezTo>
                <a:cubicBezTo>
                  <a:pt x="4" y="594"/>
                  <a:pt x="10" y="480"/>
                  <a:pt x="15" y="366"/>
                </a:cubicBezTo>
                <a:cubicBezTo>
                  <a:pt x="15" y="362"/>
                  <a:pt x="14" y="357"/>
                  <a:pt x="15" y="356"/>
                </a:cubicBezTo>
                <a:cubicBezTo>
                  <a:pt x="40" y="332"/>
                  <a:pt x="48" y="296"/>
                  <a:pt x="76" y="275"/>
                </a:cubicBezTo>
                <a:cubicBezTo>
                  <a:pt x="101" y="257"/>
                  <a:pt x="126" y="238"/>
                  <a:pt x="131" y="204"/>
                </a:cubicBezTo>
                <a:cubicBezTo>
                  <a:pt x="132" y="198"/>
                  <a:pt x="134" y="193"/>
                  <a:pt x="136" y="189"/>
                </a:cubicBezTo>
                <a:cubicBezTo>
                  <a:pt x="150" y="159"/>
                  <a:pt x="164" y="129"/>
                  <a:pt x="178" y="99"/>
                </a:cubicBezTo>
                <a:cubicBezTo>
                  <a:pt x="190" y="73"/>
                  <a:pt x="211" y="58"/>
                  <a:pt x="235" y="45"/>
                </a:cubicBezTo>
                <a:cubicBezTo>
                  <a:pt x="252" y="37"/>
                  <a:pt x="268" y="29"/>
                  <a:pt x="284" y="19"/>
                </a:cubicBezTo>
                <a:cubicBezTo>
                  <a:pt x="316" y="0"/>
                  <a:pt x="361" y="2"/>
                  <a:pt x="391" y="23"/>
                </a:cubicBezTo>
                <a:cubicBezTo>
                  <a:pt x="405" y="33"/>
                  <a:pt x="422" y="39"/>
                  <a:pt x="437" y="46"/>
                </a:cubicBezTo>
                <a:cubicBezTo>
                  <a:pt x="448" y="52"/>
                  <a:pt x="462" y="55"/>
                  <a:pt x="470" y="63"/>
                </a:cubicBezTo>
                <a:cubicBezTo>
                  <a:pt x="498" y="90"/>
                  <a:pt x="524" y="118"/>
                  <a:pt x="550" y="146"/>
                </a:cubicBezTo>
                <a:cubicBezTo>
                  <a:pt x="568" y="167"/>
                  <a:pt x="569" y="192"/>
                  <a:pt x="563" y="222"/>
                </a:cubicBezTo>
                <a:cubicBezTo>
                  <a:pt x="637" y="146"/>
                  <a:pt x="708" y="74"/>
                  <a:pt x="779" y="1"/>
                </a:cubicBezTo>
                <a:cubicBezTo>
                  <a:pt x="779" y="14"/>
                  <a:pt x="779" y="28"/>
                  <a:pt x="779" y="41"/>
                </a:cubicBezTo>
                <a:close/>
                <a:moveTo>
                  <a:pt x="97" y="414"/>
                </a:moveTo>
                <a:cubicBezTo>
                  <a:pt x="92" y="439"/>
                  <a:pt x="87" y="463"/>
                  <a:pt x="82" y="490"/>
                </a:cubicBezTo>
                <a:cubicBezTo>
                  <a:pt x="115" y="494"/>
                  <a:pt x="147" y="498"/>
                  <a:pt x="178" y="502"/>
                </a:cubicBezTo>
                <a:cubicBezTo>
                  <a:pt x="184" y="540"/>
                  <a:pt x="167" y="577"/>
                  <a:pt x="178" y="617"/>
                </a:cubicBezTo>
                <a:cubicBezTo>
                  <a:pt x="239" y="555"/>
                  <a:pt x="297" y="495"/>
                  <a:pt x="355" y="436"/>
                </a:cubicBezTo>
                <a:cubicBezTo>
                  <a:pt x="301" y="428"/>
                  <a:pt x="253" y="413"/>
                  <a:pt x="205" y="377"/>
                </a:cubicBezTo>
                <a:cubicBezTo>
                  <a:pt x="201" y="383"/>
                  <a:pt x="197" y="391"/>
                  <a:pt x="191" y="399"/>
                </a:cubicBezTo>
                <a:cubicBezTo>
                  <a:pt x="177" y="416"/>
                  <a:pt x="160" y="426"/>
                  <a:pt x="136" y="418"/>
                </a:cubicBezTo>
                <a:cubicBezTo>
                  <a:pt x="124" y="414"/>
                  <a:pt x="111" y="415"/>
                  <a:pt x="97" y="414"/>
                </a:cubicBezTo>
                <a:close/>
                <a:moveTo>
                  <a:pt x="140" y="309"/>
                </a:moveTo>
                <a:cubicBezTo>
                  <a:pt x="135" y="362"/>
                  <a:pt x="104" y="369"/>
                  <a:pt x="60" y="357"/>
                </a:cubicBezTo>
                <a:cubicBezTo>
                  <a:pt x="90" y="367"/>
                  <a:pt x="120" y="374"/>
                  <a:pt x="149" y="381"/>
                </a:cubicBezTo>
                <a:cubicBezTo>
                  <a:pt x="153" y="382"/>
                  <a:pt x="159" y="379"/>
                  <a:pt x="163" y="376"/>
                </a:cubicBezTo>
                <a:cubicBezTo>
                  <a:pt x="173" y="368"/>
                  <a:pt x="181" y="359"/>
                  <a:pt x="192" y="349"/>
                </a:cubicBezTo>
                <a:cubicBezTo>
                  <a:pt x="174" y="335"/>
                  <a:pt x="158" y="323"/>
                  <a:pt x="140" y="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66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C7EC49-61B3-47EF-92EF-72AB02E882A5}"/>
              </a:ext>
            </a:extLst>
          </p:cNvPr>
          <p:cNvSpPr/>
          <p:nvPr/>
        </p:nvSpPr>
        <p:spPr>
          <a:xfrm flipH="1" flipV="1">
            <a:off x="0" y="1269741"/>
            <a:ext cx="9258299" cy="4318518"/>
          </a:xfrm>
          <a:custGeom>
            <a:avLst/>
            <a:gdLst>
              <a:gd name="connsiteX0" fmla="*/ 0 w 4608647"/>
              <a:gd name="connsiteY0" fmla="*/ 0 h 4252327"/>
              <a:gd name="connsiteX1" fmla="*/ 4608647 w 4608647"/>
              <a:gd name="connsiteY1" fmla="*/ 0 h 4252327"/>
              <a:gd name="connsiteX2" fmla="*/ 4608647 w 4608647"/>
              <a:gd name="connsiteY2" fmla="*/ 4252327 h 4252327"/>
              <a:gd name="connsiteX3" fmla="*/ 0 w 4608647"/>
              <a:gd name="connsiteY3" fmla="*/ 4252327 h 4252327"/>
              <a:gd name="connsiteX4" fmla="*/ 0 w 4608647"/>
              <a:gd name="connsiteY4" fmla="*/ 0 h 4252327"/>
              <a:gd name="connsiteX0" fmla="*/ 2540000 w 4608647"/>
              <a:gd name="connsiteY0" fmla="*/ 0 h 4277727"/>
              <a:gd name="connsiteX1" fmla="*/ 4608647 w 4608647"/>
              <a:gd name="connsiteY1" fmla="*/ 25400 h 4277727"/>
              <a:gd name="connsiteX2" fmla="*/ 4608647 w 4608647"/>
              <a:gd name="connsiteY2" fmla="*/ 4277727 h 4277727"/>
              <a:gd name="connsiteX3" fmla="*/ 0 w 4608647"/>
              <a:gd name="connsiteY3" fmla="*/ 4277727 h 4277727"/>
              <a:gd name="connsiteX4" fmla="*/ 2540000 w 4608647"/>
              <a:gd name="connsiteY4" fmla="*/ 0 h 4277727"/>
              <a:gd name="connsiteX0" fmla="*/ 1981200 w 4608647"/>
              <a:gd name="connsiteY0" fmla="*/ 12700 h 4252327"/>
              <a:gd name="connsiteX1" fmla="*/ 4608647 w 4608647"/>
              <a:gd name="connsiteY1" fmla="*/ 0 h 4252327"/>
              <a:gd name="connsiteX2" fmla="*/ 4608647 w 4608647"/>
              <a:gd name="connsiteY2" fmla="*/ 4252327 h 4252327"/>
              <a:gd name="connsiteX3" fmla="*/ 0 w 4608647"/>
              <a:gd name="connsiteY3" fmla="*/ 4252327 h 4252327"/>
              <a:gd name="connsiteX4" fmla="*/ 1981200 w 4608647"/>
              <a:gd name="connsiteY4" fmla="*/ 12700 h 4252327"/>
              <a:gd name="connsiteX0" fmla="*/ 1981200 w 4608647"/>
              <a:gd name="connsiteY0" fmla="*/ 12700 h 4252327"/>
              <a:gd name="connsiteX1" fmla="*/ 4608647 w 4608647"/>
              <a:gd name="connsiteY1" fmla="*/ 0 h 4252327"/>
              <a:gd name="connsiteX2" fmla="*/ 4608647 w 4608647"/>
              <a:gd name="connsiteY2" fmla="*/ 4252327 h 4252327"/>
              <a:gd name="connsiteX3" fmla="*/ 0 w 4608647"/>
              <a:gd name="connsiteY3" fmla="*/ 4252327 h 4252327"/>
              <a:gd name="connsiteX4" fmla="*/ 1981200 w 4608647"/>
              <a:gd name="connsiteY4" fmla="*/ 12700 h 4252327"/>
              <a:gd name="connsiteX0" fmla="*/ 1943731 w 4608647"/>
              <a:gd name="connsiteY0" fmla="*/ 12700 h 4252327"/>
              <a:gd name="connsiteX1" fmla="*/ 4608647 w 4608647"/>
              <a:gd name="connsiteY1" fmla="*/ 0 h 4252327"/>
              <a:gd name="connsiteX2" fmla="*/ 4608647 w 4608647"/>
              <a:gd name="connsiteY2" fmla="*/ 4252327 h 4252327"/>
              <a:gd name="connsiteX3" fmla="*/ 0 w 4608647"/>
              <a:gd name="connsiteY3" fmla="*/ 4252327 h 4252327"/>
              <a:gd name="connsiteX4" fmla="*/ 1943731 w 4608647"/>
              <a:gd name="connsiteY4" fmla="*/ 12700 h 4252327"/>
              <a:gd name="connsiteX0" fmla="*/ 988901 w 4608647"/>
              <a:gd name="connsiteY0" fmla="*/ 0 h 4252327"/>
              <a:gd name="connsiteX1" fmla="*/ 4608647 w 4608647"/>
              <a:gd name="connsiteY1" fmla="*/ 0 h 4252327"/>
              <a:gd name="connsiteX2" fmla="*/ 4608647 w 4608647"/>
              <a:gd name="connsiteY2" fmla="*/ 4252327 h 4252327"/>
              <a:gd name="connsiteX3" fmla="*/ 0 w 4608647"/>
              <a:gd name="connsiteY3" fmla="*/ 4252327 h 4252327"/>
              <a:gd name="connsiteX4" fmla="*/ 988901 w 4608647"/>
              <a:gd name="connsiteY4" fmla="*/ 0 h 425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647" h="4252327">
                <a:moveTo>
                  <a:pt x="988901" y="0"/>
                </a:moveTo>
                <a:lnTo>
                  <a:pt x="4608647" y="0"/>
                </a:lnTo>
                <a:lnTo>
                  <a:pt x="4608647" y="4252327"/>
                </a:lnTo>
                <a:lnTo>
                  <a:pt x="0" y="4252327"/>
                </a:lnTo>
                <a:lnTo>
                  <a:pt x="98890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2F8FCF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FFE7D-5200-41E9-983E-6257F02EE5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98275" y="6267450"/>
            <a:ext cx="59372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023FA-3646-4987-8706-764E0325BFF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B34A2-7D83-4A53-945C-A618E05DAA9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3095625"/>
            <a:ext cx="7518401" cy="1237836"/>
          </a:xfrm>
        </p:spPr>
        <p:txBody>
          <a:bodyPr lIns="731520"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ITFS – Transaction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528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9937" y="245922"/>
            <a:ext cx="10972800" cy="463201"/>
          </a:xfrm>
        </p:spPr>
        <p:txBody>
          <a:bodyPr>
            <a:normAutofit fontScale="90000"/>
          </a:bodyPr>
          <a:lstStyle/>
          <a:p>
            <a:r>
              <a:rPr lang="en-US" sz="3000">
                <a:solidFill>
                  <a:schemeClr val="tx2"/>
                </a:solidFill>
              </a:rPr>
              <a:t>RXIL’s approach to enable Financing on ITFS platform</a:t>
            </a:r>
            <a:endParaRPr lang="en-US" sz="3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023FA-3646-4987-8706-764E0325BFF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82462A8B-B810-4FF5-8D07-A188B3CEE41E}"/>
              </a:ext>
            </a:extLst>
          </p:cNvPr>
          <p:cNvSpPr/>
          <p:nvPr/>
        </p:nvSpPr>
        <p:spPr>
          <a:xfrm>
            <a:off x="2216849" y="1359351"/>
            <a:ext cx="1188720" cy="1095598"/>
          </a:xfrm>
          <a:prstGeom prst="roundRect">
            <a:avLst>
              <a:gd name="adj" fmla="val 11103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7C669F-2CFA-4C3B-BBE7-5882E1D65926}"/>
              </a:ext>
            </a:extLst>
          </p:cNvPr>
          <p:cNvSpPr txBox="1"/>
          <p:nvPr/>
        </p:nvSpPr>
        <p:spPr>
          <a:xfrm>
            <a:off x="2262569" y="2095721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KYC/AML/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Sanction Checks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51">
            <a:extLst>
              <a:ext uri="{FF2B5EF4-FFF2-40B4-BE49-F238E27FC236}">
                <a16:creationId xmlns:a16="http://schemas.microsoft.com/office/drawing/2014/main" id="{2593136D-E281-4619-801B-A49625B101A8}"/>
              </a:ext>
            </a:extLst>
          </p:cNvPr>
          <p:cNvSpPr/>
          <p:nvPr/>
        </p:nvSpPr>
        <p:spPr>
          <a:xfrm>
            <a:off x="8912262" y="1359351"/>
            <a:ext cx="1188720" cy="1095598"/>
          </a:xfrm>
          <a:prstGeom prst="roundRect">
            <a:avLst>
              <a:gd name="adj" fmla="val 6930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79E9D5-0AEF-4995-8B78-24E51770708C}"/>
              </a:ext>
            </a:extLst>
          </p:cNvPr>
          <p:cNvSpPr txBox="1"/>
          <p:nvPr/>
        </p:nvSpPr>
        <p:spPr>
          <a:xfrm>
            <a:off x="8957982" y="2102276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Verification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73">
            <a:extLst>
              <a:ext uri="{FF2B5EF4-FFF2-40B4-BE49-F238E27FC236}">
                <a16:creationId xmlns:a16="http://schemas.microsoft.com/office/drawing/2014/main" id="{ACC3E8EF-5A4C-418A-80D3-64841356FCCF}"/>
              </a:ext>
            </a:extLst>
          </p:cNvPr>
          <p:cNvSpPr/>
          <p:nvPr/>
        </p:nvSpPr>
        <p:spPr>
          <a:xfrm>
            <a:off x="620169" y="4046228"/>
            <a:ext cx="1188720" cy="1095598"/>
          </a:xfrm>
          <a:prstGeom prst="roundRect">
            <a:avLst>
              <a:gd name="adj" fmla="val 7538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C9208C-A493-46BE-BC2E-B3A6EF58A4CD}"/>
              </a:ext>
            </a:extLst>
          </p:cNvPr>
          <p:cNvSpPr txBox="1"/>
          <p:nvPr/>
        </p:nvSpPr>
        <p:spPr>
          <a:xfrm>
            <a:off x="665889" y="4776066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</a:t>
            </a:r>
            <a:b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Factor</a:t>
            </a:r>
          </a:p>
        </p:txBody>
      </p:sp>
      <p:sp>
        <p:nvSpPr>
          <p:cNvPr id="29" name="Rounded Rectangle 73">
            <a:extLst>
              <a:ext uri="{FF2B5EF4-FFF2-40B4-BE49-F238E27FC236}">
                <a16:creationId xmlns:a16="http://schemas.microsoft.com/office/drawing/2014/main" id="{EBE37C63-47ED-425A-84F0-8811E7A4B141}"/>
              </a:ext>
            </a:extLst>
          </p:cNvPr>
          <p:cNvSpPr/>
          <p:nvPr/>
        </p:nvSpPr>
        <p:spPr>
          <a:xfrm>
            <a:off x="10372806" y="4046228"/>
            <a:ext cx="1188720" cy="1095598"/>
          </a:xfrm>
          <a:prstGeom prst="roundRect">
            <a:avLst>
              <a:gd name="adj" fmla="val 7538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6E2E6A-043E-4752-8FCB-FDE35DF886A7}"/>
              </a:ext>
            </a:extLst>
          </p:cNvPr>
          <p:cNvSpPr txBox="1"/>
          <p:nvPr/>
        </p:nvSpPr>
        <p:spPr>
          <a:xfrm>
            <a:off x="10418526" y="4776066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Nostro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A/c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Elbow Connector 14">
            <a:extLst>
              <a:ext uri="{FF2B5EF4-FFF2-40B4-BE49-F238E27FC236}">
                <a16:creationId xmlns:a16="http://schemas.microsoft.com/office/drawing/2014/main" id="{BB144132-D4AD-4BBB-9257-496E661FF538}"/>
              </a:ext>
            </a:extLst>
          </p:cNvPr>
          <p:cNvCxnSpPr>
            <a:cxnSpLocks/>
            <a:stCxn id="14" idx="1"/>
            <a:endCxn id="195" idx="0"/>
          </p:cNvCxnSpPr>
          <p:nvPr/>
        </p:nvCxnSpPr>
        <p:spPr>
          <a:xfrm rot="10800000" flipV="1">
            <a:off x="6527518" y="1907149"/>
            <a:ext cx="2384744" cy="1480563"/>
          </a:xfrm>
          <a:prstGeom prst="bentConnector2">
            <a:avLst/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46" name="Elbow Connector 14">
            <a:extLst>
              <a:ext uri="{FF2B5EF4-FFF2-40B4-BE49-F238E27FC236}">
                <a16:creationId xmlns:a16="http://schemas.microsoft.com/office/drawing/2014/main" id="{40850FF2-97BC-40A5-885F-C839EB9AA627}"/>
              </a:ext>
            </a:extLst>
          </p:cNvPr>
          <p:cNvCxnSpPr>
            <a:cxnSpLocks/>
            <a:stCxn id="18" idx="3"/>
            <a:endCxn id="5" idx="1"/>
          </p:cNvCxnSpPr>
          <p:nvPr/>
        </p:nvCxnSpPr>
        <p:spPr>
          <a:xfrm flipV="1">
            <a:off x="1808889" y="3802641"/>
            <a:ext cx="3187035" cy="79138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60" name="Elbow Connector 14">
            <a:extLst>
              <a:ext uri="{FF2B5EF4-FFF2-40B4-BE49-F238E27FC236}">
                <a16:creationId xmlns:a16="http://schemas.microsoft.com/office/drawing/2014/main" id="{ED5BDF62-2CC1-48AC-96CE-CDCDE1109859}"/>
              </a:ext>
            </a:extLst>
          </p:cNvPr>
          <p:cNvCxnSpPr>
            <a:cxnSpLocks/>
            <a:stCxn id="7" idx="3"/>
            <a:endCxn id="194" idx="0"/>
          </p:cNvCxnSpPr>
          <p:nvPr/>
        </p:nvCxnSpPr>
        <p:spPr>
          <a:xfrm>
            <a:off x="3405569" y="1907150"/>
            <a:ext cx="2088487" cy="1480563"/>
          </a:xfrm>
          <a:prstGeom prst="bentConnector2">
            <a:avLst/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tailEnd type="triangle"/>
          </a:ln>
          <a:effectLst/>
        </p:spPr>
      </p:cxnSp>
      <p:sp>
        <p:nvSpPr>
          <p:cNvPr id="79" name="Rounded Rectangle 29">
            <a:extLst>
              <a:ext uri="{FF2B5EF4-FFF2-40B4-BE49-F238E27FC236}">
                <a16:creationId xmlns:a16="http://schemas.microsoft.com/office/drawing/2014/main" id="{6EC0442E-1A03-42C4-BBD8-6CA2B74C8C39}"/>
              </a:ext>
            </a:extLst>
          </p:cNvPr>
          <p:cNvSpPr/>
          <p:nvPr/>
        </p:nvSpPr>
        <p:spPr>
          <a:xfrm>
            <a:off x="2216849" y="5142835"/>
            <a:ext cx="1188720" cy="1095598"/>
          </a:xfrm>
          <a:prstGeom prst="roundRect">
            <a:avLst>
              <a:gd name="adj" fmla="val 11103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7D97B9D-7D14-4C55-82C9-A3138E3FBCC3}"/>
              </a:ext>
            </a:extLst>
          </p:cNvPr>
          <p:cNvSpPr txBox="1"/>
          <p:nvPr/>
        </p:nvSpPr>
        <p:spPr>
          <a:xfrm>
            <a:off x="2262569" y="5872673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Vessel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Tracking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ounded Rectangle 29">
            <a:extLst>
              <a:ext uri="{FF2B5EF4-FFF2-40B4-BE49-F238E27FC236}">
                <a16:creationId xmlns:a16="http://schemas.microsoft.com/office/drawing/2014/main" id="{453CD4DF-D3A4-4615-83D1-0C011671CE95}"/>
              </a:ext>
            </a:extLst>
          </p:cNvPr>
          <p:cNvSpPr/>
          <p:nvPr/>
        </p:nvSpPr>
        <p:spPr>
          <a:xfrm>
            <a:off x="6654559" y="5142835"/>
            <a:ext cx="1188720" cy="1095598"/>
          </a:xfrm>
          <a:prstGeom prst="roundRect">
            <a:avLst>
              <a:gd name="adj" fmla="val 11103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23B8591-35A9-445B-918B-21A0B0AE8A12}"/>
              </a:ext>
            </a:extLst>
          </p:cNvPr>
          <p:cNvSpPr txBox="1"/>
          <p:nvPr/>
        </p:nvSpPr>
        <p:spPr>
          <a:xfrm>
            <a:off x="6700279" y="5872673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Dedupe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ounded Rectangle 29">
            <a:extLst>
              <a:ext uri="{FF2B5EF4-FFF2-40B4-BE49-F238E27FC236}">
                <a16:creationId xmlns:a16="http://schemas.microsoft.com/office/drawing/2014/main" id="{5C814194-041F-4D7D-80F3-4EB6652B9D71}"/>
              </a:ext>
            </a:extLst>
          </p:cNvPr>
          <p:cNvSpPr/>
          <p:nvPr/>
        </p:nvSpPr>
        <p:spPr>
          <a:xfrm>
            <a:off x="620169" y="2590334"/>
            <a:ext cx="1188720" cy="1095598"/>
          </a:xfrm>
          <a:prstGeom prst="roundRect">
            <a:avLst>
              <a:gd name="adj" fmla="val 11103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2549F8A-408B-47BB-9FB6-7C3F2DB4DC3A}"/>
              </a:ext>
            </a:extLst>
          </p:cNvPr>
          <p:cNvSpPr txBox="1"/>
          <p:nvPr/>
        </p:nvSpPr>
        <p:spPr>
          <a:xfrm>
            <a:off x="665889" y="3322312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 Bill of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Landing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ounded Rectangle 29">
            <a:extLst>
              <a:ext uri="{FF2B5EF4-FFF2-40B4-BE49-F238E27FC236}">
                <a16:creationId xmlns:a16="http://schemas.microsoft.com/office/drawing/2014/main" id="{D86E7A99-3E82-4255-9196-5AC7479B1BED}"/>
              </a:ext>
            </a:extLst>
          </p:cNvPr>
          <p:cNvSpPr/>
          <p:nvPr/>
        </p:nvSpPr>
        <p:spPr>
          <a:xfrm>
            <a:off x="10372806" y="2590334"/>
            <a:ext cx="1188720" cy="1095598"/>
          </a:xfrm>
          <a:prstGeom prst="roundRect">
            <a:avLst>
              <a:gd name="adj" fmla="val 11103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2F78EBF-91A4-4FEA-8EB8-29888C507504}"/>
              </a:ext>
            </a:extLst>
          </p:cNvPr>
          <p:cNvSpPr txBox="1"/>
          <p:nvPr/>
        </p:nvSpPr>
        <p:spPr>
          <a:xfrm>
            <a:off x="10383034" y="3318033"/>
            <a:ext cx="1168264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Credit Information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Bureau  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Rounded Rectangle 73">
            <a:extLst>
              <a:ext uri="{FF2B5EF4-FFF2-40B4-BE49-F238E27FC236}">
                <a16:creationId xmlns:a16="http://schemas.microsoft.com/office/drawing/2014/main" id="{65F50D65-CC35-4700-841B-0DFEE8997067}"/>
              </a:ext>
            </a:extLst>
          </p:cNvPr>
          <p:cNvSpPr/>
          <p:nvPr/>
        </p:nvSpPr>
        <p:spPr>
          <a:xfrm>
            <a:off x="4388245" y="5142835"/>
            <a:ext cx="1188720" cy="1095598"/>
          </a:xfrm>
          <a:prstGeom prst="roundRect">
            <a:avLst>
              <a:gd name="adj" fmla="val 7538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873DECB-A17B-4129-B805-58CA8229B841}"/>
              </a:ext>
            </a:extLst>
          </p:cNvPr>
          <p:cNvSpPr txBox="1"/>
          <p:nvPr/>
        </p:nvSpPr>
        <p:spPr>
          <a:xfrm>
            <a:off x="4433965" y="5872673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IN" sz="11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redit</a:t>
            </a:r>
            <a:b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Insurance</a:t>
            </a:r>
          </a:p>
        </p:txBody>
      </p:sp>
      <p:sp>
        <p:nvSpPr>
          <p:cNvPr id="111" name="Rounded Rectangle 29">
            <a:extLst>
              <a:ext uri="{FF2B5EF4-FFF2-40B4-BE49-F238E27FC236}">
                <a16:creationId xmlns:a16="http://schemas.microsoft.com/office/drawing/2014/main" id="{B8068945-911B-48D7-917D-CCDC4B853D44}"/>
              </a:ext>
            </a:extLst>
          </p:cNvPr>
          <p:cNvSpPr/>
          <p:nvPr/>
        </p:nvSpPr>
        <p:spPr>
          <a:xfrm>
            <a:off x="8912262" y="5133504"/>
            <a:ext cx="1188720" cy="1095598"/>
          </a:xfrm>
          <a:prstGeom prst="roundRect">
            <a:avLst>
              <a:gd name="adj" fmla="val 11103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FD36EC7-2FA9-484B-9CE9-85387C0B6438}"/>
              </a:ext>
            </a:extLst>
          </p:cNvPr>
          <p:cNvSpPr txBox="1"/>
          <p:nvPr/>
        </p:nvSpPr>
        <p:spPr>
          <a:xfrm>
            <a:off x="8957982" y="5872673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Sales Ledger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3" name="Elbow Connector 14">
            <a:extLst>
              <a:ext uri="{FF2B5EF4-FFF2-40B4-BE49-F238E27FC236}">
                <a16:creationId xmlns:a16="http://schemas.microsoft.com/office/drawing/2014/main" id="{FD169BE1-7ED4-4202-95CF-21E6F85363EF}"/>
              </a:ext>
            </a:extLst>
          </p:cNvPr>
          <p:cNvCxnSpPr>
            <a:cxnSpLocks/>
            <a:stCxn id="89" idx="3"/>
            <a:endCxn id="147" idx="1"/>
          </p:cNvCxnSpPr>
          <p:nvPr/>
        </p:nvCxnSpPr>
        <p:spPr>
          <a:xfrm>
            <a:off x="1808889" y="3138133"/>
            <a:ext cx="3195933" cy="48640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126" name="Elbow Connector 14">
            <a:extLst>
              <a:ext uri="{FF2B5EF4-FFF2-40B4-BE49-F238E27FC236}">
                <a16:creationId xmlns:a16="http://schemas.microsoft.com/office/drawing/2014/main" id="{A1DF66FE-555B-41C5-8E34-A079E74F498E}"/>
              </a:ext>
            </a:extLst>
          </p:cNvPr>
          <p:cNvCxnSpPr>
            <a:cxnSpLocks/>
            <a:stCxn id="79" idx="3"/>
            <a:endCxn id="165" idx="1"/>
          </p:cNvCxnSpPr>
          <p:nvPr/>
        </p:nvCxnSpPr>
        <p:spPr>
          <a:xfrm flipV="1">
            <a:off x="3405569" y="3982673"/>
            <a:ext cx="1599253" cy="1707961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145" name="Elbow Connector 14">
            <a:extLst>
              <a:ext uri="{FF2B5EF4-FFF2-40B4-BE49-F238E27FC236}">
                <a16:creationId xmlns:a16="http://schemas.microsoft.com/office/drawing/2014/main" id="{F2B34B13-9C7F-4A41-8883-01A915D81507}"/>
              </a:ext>
            </a:extLst>
          </p:cNvPr>
          <p:cNvCxnSpPr>
            <a:cxnSpLocks/>
            <a:stCxn id="95" idx="1"/>
            <a:endCxn id="184" idx="3"/>
          </p:cNvCxnSpPr>
          <p:nvPr/>
        </p:nvCxnSpPr>
        <p:spPr>
          <a:xfrm rot="10800000" flipV="1">
            <a:off x="7007228" y="3138133"/>
            <a:ext cx="3365579" cy="48640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148" name="Elbow Connector 14">
            <a:extLst>
              <a:ext uri="{FF2B5EF4-FFF2-40B4-BE49-F238E27FC236}">
                <a16:creationId xmlns:a16="http://schemas.microsoft.com/office/drawing/2014/main" id="{4AF52198-2A64-401A-ADE1-A35A9DD2E83A}"/>
              </a:ext>
            </a:extLst>
          </p:cNvPr>
          <p:cNvCxnSpPr>
            <a:cxnSpLocks/>
            <a:stCxn id="29" idx="1"/>
            <a:endCxn id="5" idx="3"/>
          </p:cNvCxnSpPr>
          <p:nvPr/>
        </p:nvCxnSpPr>
        <p:spPr>
          <a:xfrm rot="10800000">
            <a:off x="7016750" y="3802641"/>
            <a:ext cx="3356056" cy="79138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154" name="Elbow Connector 14">
            <a:extLst>
              <a:ext uri="{FF2B5EF4-FFF2-40B4-BE49-F238E27FC236}">
                <a16:creationId xmlns:a16="http://schemas.microsoft.com/office/drawing/2014/main" id="{886420DC-6A36-423C-B1CF-5A4B7D1BD9AC}"/>
              </a:ext>
            </a:extLst>
          </p:cNvPr>
          <p:cNvCxnSpPr>
            <a:cxnSpLocks/>
            <a:stCxn id="111" idx="1"/>
            <a:endCxn id="185" idx="3"/>
          </p:cNvCxnSpPr>
          <p:nvPr/>
        </p:nvCxnSpPr>
        <p:spPr>
          <a:xfrm rot="10800000">
            <a:off x="7007228" y="3982673"/>
            <a:ext cx="1905035" cy="169863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158" name="Elbow Connector 14">
            <a:extLst>
              <a:ext uri="{FF2B5EF4-FFF2-40B4-BE49-F238E27FC236}">
                <a16:creationId xmlns:a16="http://schemas.microsoft.com/office/drawing/2014/main" id="{7165A2E0-54BF-4B30-B266-FDE48F77A752}"/>
              </a:ext>
            </a:extLst>
          </p:cNvPr>
          <p:cNvCxnSpPr>
            <a:cxnSpLocks/>
            <a:stCxn id="100" idx="3"/>
            <a:endCxn id="198" idx="2"/>
          </p:cNvCxnSpPr>
          <p:nvPr/>
        </p:nvCxnSpPr>
        <p:spPr>
          <a:xfrm flipV="1">
            <a:off x="5576965" y="4204253"/>
            <a:ext cx="139341" cy="1486381"/>
          </a:xfrm>
          <a:prstGeom prst="bentConnector2">
            <a:avLst/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161" name="Elbow Connector 14">
            <a:extLst>
              <a:ext uri="{FF2B5EF4-FFF2-40B4-BE49-F238E27FC236}">
                <a16:creationId xmlns:a16="http://schemas.microsoft.com/office/drawing/2014/main" id="{C05ACA3B-D753-43CE-AA34-93D9E8EB85BC}"/>
              </a:ext>
            </a:extLst>
          </p:cNvPr>
          <p:cNvCxnSpPr>
            <a:cxnSpLocks/>
            <a:stCxn id="84" idx="1"/>
            <a:endCxn id="199" idx="2"/>
          </p:cNvCxnSpPr>
          <p:nvPr/>
        </p:nvCxnSpPr>
        <p:spPr>
          <a:xfrm rot="10800000">
            <a:off x="6432269" y="4204254"/>
            <a:ext cx="222291" cy="1486381"/>
          </a:xfrm>
          <a:prstGeom prst="bentConnector2">
            <a:avLst/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tailEnd type="triangle"/>
          </a:ln>
          <a:effectLst/>
        </p:spPr>
      </p:cxnSp>
      <p:sp>
        <p:nvSpPr>
          <p:cNvPr id="9" name="Can 43">
            <a:extLst>
              <a:ext uri="{FF2B5EF4-FFF2-40B4-BE49-F238E27FC236}">
                <a16:creationId xmlns:a16="http://schemas.microsoft.com/office/drawing/2014/main" id="{CC922774-E939-4371-B2B2-A48DB94FC78C}"/>
              </a:ext>
            </a:extLst>
          </p:cNvPr>
          <p:cNvSpPr/>
          <p:nvPr/>
        </p:nvSpPr>
        <p:spPr>
          <a:xfrm>
            <a:off x="2397572" y="1982541"/>
            <a:ext cx="827274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n 53">
            <a:extLst>
              <a:ext uri="{FF2B5EF4-FFF2-40B4-BE49-F238E27FC236}">
                <a16:creationId xmlns:a16="http://schemas.microsoft.com/office/drawing/2014/main" id="{745791DB-33AF-408A-A3D1-9BD5114B0A6B}"/>
              </a:ext>
            </a:extLst>
          </p:cNvPr>
          <p:cNvSpPr/>
          <p:nvPr/>
        </p:nvSpPr>
        <p:spPr>
          <a:xfrm>
            <a:off x="9109034" y="1982541"/>
            <a:ext cx="7951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an 69">
            <a:extLst>
              <a:ext uri="{FF2B5EF4-FFF2-40B4-BE49-F238E27FC236}">
                <a16:creationId xmlns:a16="http://schemas.microsoft.com/office/drawing/2014/main" id="{8D8DDB6D-0A1E-4979-9C49-2C4E13E7A2EA}"/>
              </a:ext>
            </a:extLst>
          </p:cNvPr>
          <p:cNvSpPr/>
          <p:nvPr/>
        </p:nvSpPr>
        <p:spPr>
          <a:xfrm>
            <a:off x="816941" y="4678749"/>
            <a:ext cx="7951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an 69">
            <a:extLst>
              <a:ext uri="{FF2B5EF4-FFF2-40B4-BE49-F238E27FC236}">
                <a16:creationId xmlns:a16="http://schemas.microsoft.com/office/drawing/2014/main" id="{951FA0B7-DC62-41C5-A7ED-0D33F017C758}"/>
              </a:ext>
            </a:extLst>
          </p:cNvPr>
          <p:cNvSpPr/>
          <p:nvPr/>
        </p:nvSpPr>
        <p:spPr>
          <a:xfrm>
            <a:off x="10569578" y="4678749"/>
            <a:ext cx="7951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Can 43">
            <a:extLst>
              <a:ext uri="{FF2B5EF4-FFF2-40B4-BE49-F238E27FC236}">
                <a16:creationId xmlns:a16="http://schemas.microsoft.com/office/drawing/2014/main" id="{5E1E26CE-DB8C-4FA8-B258-025E139C2F65}"/>
              </a:ext>
            </a:extLst>
          </p:cNvPr>
          <p:cNvSpPr/>
          <p:nvPr/>
        </p:nvSpPr>
        <p:spPr>
          <a:xfrm>
            <a:off x="800892" y="3204198"/>
            <a:ext cx="827274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Can 43">
            <a:extLst>
              <a:ext uri="{FF2B5EF4-FFF2-40B4-BE49-F238E27FC236}">
                <a16:creationId xmlns:a16="http://schemas.microsoft.com/office/drawing/2014/main" id="{7BCCA47E-7154-4DED-986E-823F022F4B60}"/>
              </a:ext>
            </a:extLst>
          </p:cNvPr>
          <p:cNvSpPr/>
          <p:nvPr/>
        </p:nvSpPr>
        <p:spPr>
          <a:xfrm>
            <a:off x="10553528" y="3204198"/>
            <a:ext cx="8272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Can 43">
            <a:extLst>
              <a:ext uri="{FF2B5EF4-FFF2-40B4-BE49-F238E27FC236}">
                <a16:creationId xmlns:a16="http://schemas.microsoft.com/office/drawing/2014/main" id="{93F6E175-BC15-4522-BA90-261A73F6152A}"/>
              </a:ext>
            </a:extLst>
          </p:cNvPr>
          <p:cNvSpPr/>
          <p:nvPr/>
        </p:nvSpPr>
        <p:spPr>
          <a:xfrm>
            <a:off x="9092985" y="5772090"/>
            <a:ext cx="827274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Can 69">
            <a:extLst>
              <a:ext uri="{FF2B5EF4-FFF2-40B4-BE49-F238E27FC236}">
                <a16:creationId xmlns:a16="http://schemas.microsoft.com/office/drawing/2014/main" id="{1E4E2E4D-FDC2-427F-9270-1A00D878723E}"/>
              </a:ext>
            </a:extLst>
          </p:cNvPr>
          <p:cNvSpPr/>
          <p:nvPr/>
        </p:nvSpPr>
        <p:spPr>
          <a:xfrm>
            <a:off x="4585017" y="5759702"/>
            <a:ext cx="7951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Can 69">
            <a:extLst>
              <a:ext uri="{FF2B5EF4-FFF2-40B4-BE49-F238E27FC236}">
                <a16:creationId xmlns:a16="http://schemas.microsoft.com/office/drawing/2014/main" id="{3C085032-23F3-4C2E-B754-53C116114DCB}"/>
              </a:ext>
            </a:extLst>
          </p:cNvPr>
          <p:cNvSpPr/>
          <p:nvPr/>
        </p:nvSpPr>
        <p:spPr>
          <a:xfrm>
            <a:off x="6851331" y="5759702"/>
            <a:ext cx="7951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6AC85F9-867B-43A9-B251-CAFCE762ED14}"/>
              </a:ext>
            </a:extLst>
          </p:cNvPr>
          <p:cNvGrpSpPr/>
          <p:nvPr/>
        </p:nvGrpSpPr>
        <p:grpSpPr>
          <a:xfrm>
            <a:off x="1034712" y="2731294"/>
            <a:ext cx="359634" cy="489522"/>
            <a:chOff x="3967163" y="4256088"/>
            <a:chExt cx="1520825" cy="2070100"/>
          </a:xfrm>
        </p:grpSpPr>
        <p:sp>
          <p:nvSpPr>
            <p:cNvPr id="76" name="Freeform 45">
              <a:extLst>
                <a:ext uri="{FF2B5EF4-FFF2-40B4-BE49-F238E27FC236}">
                  <a16:creationId xmlns:a16="http://schemas.microsoft.com/office/drawing/2014/main" id="{CABB7DE6-F4CF-4583-B05E-EC00644467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7163" y="4256088"/>
              <a:ext cx="1520825" cy="2070100"/>
            </a:xfrm>
            <a:custGeom>
              <a:avLst/>
              <a:gdLst>
                <a:gd name="T0" fmla="*/ 813 w 1128"/>
                <a:gd name="T1" fmla="*/ 1471 h 1536"/>
                <a:gd name="T2" fmla="*/ 744 w 1128"/>
                <a:gd name="T3" fmla="*/ 1379 h 1536"/>
                <a:gd name="T4" fmla="*/ 722 w 1128"/>
                <a:gd name="T5" fmla="*/ 1368 h 1536"/>
                <a:gd name="T6" fmla="*/ 0 w 1128"/>
                <a:gd name="T7" fmla="*/ 1241 h 1536"/>
                <a:gd name="T8" fmla="*/ 95 w 1128"/>
                <a:gd name="T9" fmla="*/ 2 h 1536"/>
                <a:gd name="T10" fmla="*/ 909 w 1128"/>
                <a:gd name="T11" fmla="*/ 0 h 1536"/>
                <a:gd name="T12" fmla="*/ 1008 w 1128"/>
                <a:gd name="T13" fmla="*/ 133 h 1536"/>
                <a:gd name="T14" fmla="*/ 1018 w 1128"/>
                <a:gd name="T15" fmla="*/ 939 h 1536"/>
                <a:gd name="T16" fmla="*/ 1128 w 1128"/>
                <a:gd name="T17" fmla="*/ 1089 h 1536"/>
                <a:gd name="T18" fmla="*/ 1080 w 1128"/>
                <a:gd name="T19" fmla="*/ 1536 h 1536"/>
                <a:gd name="T20" fmla="*/ 1078 w 1128"/>
                <a:gd name="T21" fmla="*/ 1091 h 1536"/>
                <a:gd name="T22" fmla="*/ 1017 w 1128"/>
                <a:gd name="T23" fmla="*/ 1014 h 1536"/>
                <a:gd name="T24" fmla="*/ 1008 w 1128"/>
                <a:gd name="T25" fmla="*/ 1007 h 1536"/>
                <a:gd name="T26" fmla="*/ 1008 w 1128"/>
                <a:gd name="T27" fmla="*/ 1219 h 1536"/>
                <a:gd name="T28" fmla="*/ 962 w 1128"/>
                <a:gd name="T29" fmla="*/ 1237 h 1536"/>
                <a:gd name="T30" fmla="*/ 864 w 1128"/>
                <a:gd name="T31" fmla="*/ 1124 h 1536"/>
                <a:gd name="T32" fmla="*/ 863 w 1128"/>
                <a:gd name="T33" fmla="*/ 973 h 1536"/>
                <a:gd name="T34" fmla="*/ 792 w 1128"/>
                <a:gd name="T35" fmla="*/ 973 h 1536"/>
                <a:gd name="T36" fmla="*/ 791 w 1128"/>
                <a:gd name="T37" fmla="*/ 1366 h 1536"/>
                <a:gd name="T38" fmla="*/ 846 w 1128"/>
                <a:gd name="T39" fmla="*/ 1435 h 1536"/>
                <a:gd name="T40" fmla="*/ 840 w 1128"/>
                <a:gd name="T41" fmla="*/ 1536 h 1536"/>
                <a:gd name="T42" fmla="*/ 49 w 1128"/>
                <a:gd name="T43" fmla="*/ 217 h 1536"/>
                <a:gd name="T44" fmla="*/ 744 w 1128"/>
                <a:gd name="T45" fmla="*/ 1127 h 1536"/>
                <a:gd name="T46" fmla="*/ 744 w 1128"/>
                <a:gd name="T47" fmla="*/ 974 h 1536"/>
                <a:gd name="T48" fmla="*/ 911 w 1128"/>
                <a:gd name="T49" fmla="*/ 973 h 1536"/>
                <a:gd name="T50" fmla="*/ 913 w 1128"/>
                <a:gd name="T51" fmla="*/ 1118 h 1536"/>
                <a:gd name="T52" fmla="*/ 959 w 1128"/>
                <a:gd name="T53" fmla="*/ 217 h 1536"/>
                <a:gd name="T54" fmla="*/ 960 w 1128"/>
                <a:gd name="T55" fmla="*/ 167 h 1536"/>
                <a:gd name="T56" fmla="*/ 878 w 1128"/>
                <a:gd name="T57" fmla="*/ 48 h 1536"/>
                <a:gd name="T58" fmla="*/ 126 w 1128"/>
                <a:gd name="T59" fmla="*/ 48 h 1536"/>
                <a:gd name="T60" fmla="*/ 48 w 1128"/>
                <a:gd name="T61" fmla="*/ 167 h 1536"/>
                <a:gd name="T62" fmla="*/ 48 w 1128"/>
                <a:gd name="T63" fmla="*/ 1177 h 1536"/>
                <a:gd name="T64" fmla="*/ 130 w 1128"/>
                <a:gd name="T65" fmla="*/ 1320 h 1536"/>
                <a:gd name="T66" fmla="*/ 743 w 1128"/>
                <a:gd name="T67" fmla="*/ 132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8" h="1536">
                  <a:moveTo>
                    <a:pt x="840" y="1536"/>
                  </a:moveTo>
                  <a:cubicBezTo>
                    <a:pt x="845" y="1509"/>
                    <a:pt x="835" y="1489"/>
                    <a:pt x="813" y="1471"/>
                  </a:cubicBezTo>
                  <a:cubicBezTo>
                    <a:pt x="794" y="1455"/>
                    <a:pt x="778" y="1436"/>
                    <a:pt x="760" y="1419"/>
                  </a:cubicBezTo>
                  <a:cubicBezTo>
                    <a:pt x="748" y="1408"/>
                    <a:pt x="741" y="1396"/>
                    <a:pt x="744" y="1379"/>
                  </a:cubicBezTo>
                  <a:cubicBezTo>
                    <a:pt x="744" y="1376"/>
                    <a:pt x="744" y="1373"/>
                    <a:pt x="744" y="1368"/>
                  </a:cubicBezTo>
                  <a:cubicBezTo>
                    <a:pt x="735" y="1368"/>
                    <a:pt x="729" y="1368"/>
                    <a:pt x="722" y="1368"/>
                  </a:cubicBezTo>
                  <a:cubicBezTo>
                    <a:pt x="523" y="1368"/>
                    <a:pt x="325" y="1368"/>
                    <a:pt x="126" y="1368"/>
                  </a:cubicBezTo>
                  <a:cubicBezTo>
                    <a:pt x="50" y="1368"/>
                    <a:pt x="0" y="1317"/>
                    <a:pt x="0" y="1241"/>
                  </a:cubicBezTo>
                  <a:cubicBezTo>
                    <a:pt x="0" y="870"/>
                    <a:pt x="0" y="498"/>
                    <a:pt x="0" y="127"/>
                  </a:cubicBezTo>
                  <a:cubicBezTo>
                    <a:pt x="0" y="62"/>
                    <a:pt x="32" y="20"/>
                    <a:pt x="95" y="2"/>
                  </a:cubicBezTo>
                  <a:cubicBezTo>
                    <a:pt x="96" y="2"/>
                    <a:pt x="97" y="1"/>
                    <a:pt x="99" y="0"/>
                  </a:cubicBezTo>
                  <a:cubicBezTo>
                    <a:pt x="369" y="0"/>
                    <a:pt x="639" y="0"/>
                    <a:pt x="909" y="0"/>
                  </a:cubicBezTo>
                  <a:cubicBezTo>
                    <a:pt x="909" y="0"/>
                    <a:pt x="910" y="1"/>
                    <a:pt x="911" y="2"/>
                  </a:cubicBezTo>
                  <a:cubicBezTo>
                    <a:pt x="979" y="22"/>
                    <a:pt x="1008" y="62"/>
                    <a:pt x="1008" y="133"/>
                  </a:cubicBezTo>
                  <a:cubicBezTo>
                    <a:pt x="1008" y="392"/>
                    <a:pt x="1008" y="652"/>
                    <a:pt x="1007" y="911"/>
                  </a:cubicBezTo>
                  <a:cubicBezTo>
                    <a:pt x="1007" y="922"/>
                    <a:pt x="1010" y="931"/>
                    <a:pt x="1018" y="939"/>
                  </a:cubicBezTo>
                  <a:cubicBezTo>
                    <a:pt x="1051" y="978"/>
                    <a:pt x="1083" y="1018"/>
                    <a:pt x="1116" y="1056"/>
                  </a:cubicBezTo>
                  <a:cubicBezTo>
                    <a:pt x="1124" y="1066"/>
                    <a:pt x="1128" y="1076"/>
                    <a:pt x="1128" y="1089"/>
                  </a:cubicBezTo>
                  <a:cubicBezTo>
                    <a:pt x="1127" y="1238"/>
                    <a:pt x="1128" y="1387"/>
                    <a:pt x="1128" y="1536"/>
                  </a:cubicBezTo>
                  <a:cubicBezTo>
                    <a:pt x="1112" y="1536"/>
                    <a:pt x="1096" y="1536"/>
                    <a:pt x="1080" y="1536"/>
                  </a:cubicBezTo>
                  <a:cubicBezTo>
                    <a:pt x="1080" y="1411"/>
                    <a:pt x="1080" y="1286"/>
                    <a:pt x="1080" y="1161"/>
                  </a:cubicBezTo>
                  <a:cubicBezTo>
                    <a:pt x="1080" y="1137"/>
                    <a:pt x="1085" y="1112"/>
                    <a:pt x="1078" y="1091"/>
                  </a:cubicBezTo>
                  <a:cubicBezTo>
                    <a:pt x="1070" y="1070"/>
                    <a:pt x="1050" y="1054"/>
                    <a:pt x="1035" y="1036"/>
                  </a:cubicBezTo>
                  <a:cubicBezTo>
                    <a:pt x="1029" y="1028"/>
                    <a:pt x="1023" y="1021"/>
                    <a:pt x="1017" y="1014"/>
                  </a:cubicBezTo>
                  <a:cubicBezTo>
                    <a:pt x="1015" y="1011"/>
                    <a:pt x="1014" y="1007"/>
                    <a:pt x="1012" y="1003"/>
                  </a:cubicBezTo>
                  <a:cubicBezTo>
                    <a:pt x="1011" y="1005"/>
                    <a:pt x="1009" y="1006"/>
                    <a:pt x="1008" y="1007"/>
                  </a:cubicBezTo>
                  <a:cubicBezTo>
                    <a:pt x="1008" y="1013"/>
                    <a:pt x="1008" y="1018"/>
                    <a:pt x="1008" y="1024"/>
                  </a:cubicBezTo>
                  <a:cubicBezTo>
                    <a:pt x="1008" y="1089"/>
                    <a:pt x="1007" y="1154"/>
                    <a:pt x="1008" y="1219"/>
                  </a:cubicBezTo>
                  <a:cubicBezTo>
                    <a:pt x="1008" y="1231"/>
                    <a:pt x="1005" y="1241"/>
                    <a:pt x="993" y="1246"/>
                  </a:cubicBezTo>
                  <a:cubicBezTo>
                    <a:pt x="981" y="1251"/>
                    <a:pt x="971" y="1246"/>
                    <a:pt x="962" y="1237"/>
                  </a:cubicBezTo>
                  <a:cubicBezTo>
                    <a:pt x="933" y="1207"/>
                    <a:pt x="903" y="1178"/>
                    <a:pt x="874" y="1148"/>
                  </a:cubicBezTo>
                  <a:cubicBezTo>
                    <a:pt x="868" y="1142"/>
                    <a:pt x="864" y="1132"/>
                    <a:pt x="864" y="1124"/>
                  </a:cubicBezTo>
                  <a:cubicBezTo>
                    <a:pt x="863" y="1098"/>
                    <a:pt x="864" y="1071"/>
                    <a:pt x="864" y="1045"/>
                  </a:cubicBezTo>
                  <a:cubicBezTo>
                    <a:pt x="864" y="1021"/>
                    <a:pt x="864" y="997"/>
                    <a:pt x="863" y="973"/>
                  </a:cubicBezTo>
                  <a:cubicBezTo>
                    <a:pt x="863" y="951"/>
                    <a:pt x="847" y="936"/>
                    <a:pt x="827" y="936"/>
                  </a:cubicBezTo>
                  <a:cubicBezTo>
                    <a:pt x="808" y="936"/>
                    <a:pt x="793" y="952"/>
                    <a:pt x="792" y="973"/>
                  </a:cubicBezTo>
                  <a:cubicBezTo>
                    <a:pt x="791" y="976"/>
                    <a:pt x="792" y="980"/>
                    <a:pt x="792" y="983"/>
                  </a:cubicBezTo>
                  <a:cubicBezTo>
                    <a:pt x="792" y="1111"/>
                    <a:pt x="792" y="1238"/>
                    <a:pt x="791" y="1366"/>
                  </a:cubicBezTo>
                  <a:cubicBezTo>
                    <a:pt x="791" y="1377"/>
                    <a:pt x="794" y="1385"/>
                    <a:pt x="803" y="1393"/>
                  </a:cubicBezTo>
                  <a:cubicBezTo>
                    <a:pt x="818" y="1407"/>
                    <a:pt x="830" y="1423"/>
                    <a:pt x="846" y="1435"/>
                  </a:cubicBezTo>
                  <a:cubicBezTo>
                    <a:pt x="880" y="1461"/>
                    <a:pt x="895" y="1493"/>
                    <a:pt x="888" y="1536"/>
                  </a:cubicBezTo>
                  <a:cubicBezTo>
                    <a:pt x="872" y="1536"/>
                    <a:pt x="856" y="1536"/>
                    <a:pt x="840" y="1536"/>
                  </a:cubicBezTo>
                  <a:close/>
                  <a:moveTo>
                    <a:pt x="959" y="217"/>
                  </a:moveTo>
                  <a:cubicBezTo>
                    <a:pt x="655" y="217"/>
                    <a:pt x="352" y="217"/>
                    <a:pt x="49" y="217"/>
                  </a:cubicBezTo>
                  <a:cubicBezTo>
                    <a:pt x="49" y="521"/>
                    <a:pt x="49" y="824"/>
                    <a:pt x="49" y="1127"/>
                  </a:cubicBezTo>
                  <a:cubicBezTo>
                    <a:pt x="281" y="1127"/>
                    <a:pt x="511" y="1127"/>
                    <a:pt x="744" y="1127"/>
                  </a:cubicBezTo>
                  <a:cubicBezTo>
                    <a:pt x="744" y="1121"/>
                    <a:pt x="744" y="1116"/>
                    <a:pt x="744" y="1110"/>
                  </a:cubicBezTo>
                  <a:cubicBezTo>
                    <a:pt x="744" y="1065"/>
                    <a:pt x="744" y="1019"/>
                    <a:pt x="744" y="974"/>
                  </a:cubicBezTo>
                  <a:cubicBezTo>
                    <a:pt x="744" y="925"/>
                    <a:pt x="780" y="888"/>
                    <a:pt x="827" y="888"/>
                  </a:cubicBezTo>
                  <a:cubicBezTo>
                    <a:pt x="875" y="888"/>
                    <a:pt x="911" y="924"/>
                    <a:pt x="911" y="973"/>
                  </a:cubicBezTo>
                  <a:cubicBezTo>
                    <a:pt x="912" y="1017"/>
                    <a:pt x="912" y="1061"/>
                    <a:pt x="912" y="1105"/>
                  </a:cubicBezTo>
                  <a:cubicBezTo>
                    <a:pt x="912" y="1110"/>
                    <a:pt x="911" y="1116"/>
                    <a:pt x="913" y="1118"/>
                  </a:cubicBezTo>
                  <a:cubicBezTo>
                    <a:pt x="927" y="1134"/>
                    <a:pt x="942" y="1148"/>
                    <a:pt x="959" y="1165"/>
                  </a:cubicBezTo>
                  <a:cubicBezTo>
                    <a:pt x="959" y="847"/>
                    <a:pt x="959" y="532"/>
                    <a:pt x="959" y="217"/>
                  </a:cubicBezTo>
                  <a:close/>
                  <a:moveTo>
                    <a:pt x="48" y="167"/>
                  </a:moveTo>
                  <a:cubicBezTo>
                    <a:pt x="353" y="167"/>
                    <a:pt x="656" y="167"/>
                    <a:pt x="960" y="167"/>
                  </a:cubicBezTo>
                  <a:cubicBezTo>
                    <a:pt x="960" y="154"/>
                    <a:pt x="960" y="142"/>
                    <a:pt x="960" y="130"/>
                  </a:cubicBezTo>
                  <a:cubicBezTo>
                    <a:pt x="960" y="77"/>
                    <a:pt x="931" y="48"/>
                    <a:pt x="878" y="48"/>
                  </a:cubicBezTo>
                  <a:cubicBezTo>
                    <a:pt x="778" y="48"/>
                    <a:pt x="678" y="48"/>
                    <a:pt x="578" y="48"/>
                  </a:cubicBezTo>
                  <a:cubicBezTo>
                    <a:pt x="428" y="48"/>
                    <a:pt x="277" y="48"/>
                    <a:pt x="126" y="48"/>
                  </a:cubicBezTo>
                  <a:cubicBezTo>
                    <a:pt x="82" y="48"/>
                    <a:pt x="51" y="74"/>
                    <a:pt x="48" y="115"/>
                  </a:cubicBezTo>
                  <a:cubicBezTo>
                    <a:pt x="47" y="132"/>
                    <a:pt x="48" y="149"/>
                    <a:pt x="48" y="167"/>
                  </a:cubicBezTo>
                  <a:close/>
                  <a:moveTo>
                    <a:pt x="743" y="1177"/>
                  </a:moveTo>
                  <a:cubicBezTo>
                    <a:pt x="511" y="1177"/>
                    <a:pt x="279" y="1177"/>
                    <a:pt x="48" y="1177"/>
                  </a:cubicBezTo>
                  <a:cubicBezTo>
                    <a:pt x="48" y="1198"/>
                    <a:pt x="47" y="1218"/>
                    <a:pt x="48" y="1238"/>
                  </a:cubicBezTo>
                  <a:cubicBezTo>
                    <a:pt x="48" y="1291"/>
                    <a:pt x="76" y="1320"/>
                    <a:pt x="130" y="1320"/>
                  </a:cubicBezTo>
                  <a:cubicBezTo>
                    <a:pt x="329" y="1320"/>
                    <a:pt x="528" y="1320"/>
                    <a:pt x="727" y="1320"/>
                  </a:cubicBezTo>
                  <a:cubicBezTo>
                    <a:pt x="732" y="1320"/>
                    <a:pt x="737" y="1320"/>
                    <a:pt x="743" y="1320"/>
                  </a:cubicBezTo>
                  <a:cubicBezTo>
                    <a:pt x="743" y="1271"/>
                    <a:pt x="743" y="1225"/>
                    <a:pt x="743" y="1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46">
              <a:extLst>
                <a:ext uri="{FF2B5EF4-FFF2-40B4-BE49-F238E27FC236}">
                  <a16:creationId xmlns:a16="http://schemas.microsoft.com/office/drawing/2014/main" id="{074B9BA7-BAA7-4D86-87DA-7E665F7E1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925" y="4643438"/>
              <a:ext cx="874713" cy="1039813"/>
            </a:xfrm>
            <a:custGeom>
              <a:avLst/>
              <a:gdLst>
                <a:gd name="T0" fmla="*/ 0 w 648"/>
                <a:gd name="T1" fmla="*/ 414 h 771"/>
                <a:gd name="T2" fmla="*/ 0 w 648"/>
                <a:gd name="T3" fmla="*/ 100 h 771"/>
                <a:gd name="T4" fmla="*/ 100 w 648"/>
                <a:gd name="T5" fmla="*/ 0 h 771"/>
                <a:gd name="T6" fmla="*/ 541 w 648"/>
                <a:gd name="T7" fmla="*/ 0 h 771"/>
                <a:gd name="T8" fmla="*/ 647 w 648"/>
                <a:gd name="T9" fmla="*/ 106 h 771"/>
                <a:gd name="T10" fmla="*/ 648 w 648"/>
                <a:gd name="T11" fmla="*/ 355 h 771"/>
                <a:gd name="T12" fmla="*/ 634 w 648"/>
                <a:gd name="T13" fmla="*/ 381 h 771"/>
                <a:gd name="T14" fmla="*/ 607 w 648"/>
                <a:gd name="T15" fmla="*/ 377 h 771"/>
                <a:gd name="T16" fmla="*/ 559 w 648"/>
                <a:gd name="T17" fmla="*/ 346 h 771"/>
                <a:gd name="T18" fmla="*/ 540 w 648"/>
                <a:gd name="T19" fmla="*/ 345 h 771"/>
                <a:gd name="T20" fmla="*/ 492 w 648"/>
                <a:gd name="T21" fmla="*/ 369 h 771"/>
                <a:gd name="T22" fmla="*/ 479 w 648"/>
                <a:gd name="T23" fmla="*/ 389 h 771"/>
                <a:gd name="T24" fmla="*/ 480 w 648"/>
                <a:gd name="T25" fmla="*/ 735 h 771"/>
                <a:gd name="T26" fmla="*/ 467 w 648"/>
                <a:gd name="T27" fmla="*/ 765 h 771"/>
                <a:gd name="T28" fmla="*/ 435 w 648"/>
                <a:gd name="T29" fmla="*/ 759 h 771"/>
                <a:gd name="T30" fmla="*/ 391 w 648"/>
                <a:gd name="T31" fmla="*/ 731 h 771"/>
                <a:gd name="T32" fmla="*/ 376 w 648"/>
                <a:gd name="T33" fmla="*/ 731 h 771"/>
                <a:gd name="T34" fmla="*/ 332 w 648"/>
                <a:gd name="T35" fmla="*/ 759 h 771"/>
                <a:gd name="T36" fmla="*/ 291 w 648"/>
                <a:gd name="T37" fmla="*/ 760 h 771"/>
                <a:gd name="T38" fmla="*/ 252 w 648"/>
                <a:gd name="T39" fmla="*/ 733 h 771"/>
                <a:gd name="T40" fmla="*/ 228 w 648"/>
                <a:gd name="T41" fmla="*/ 732 h 771"/>
                <a:gd name="T42" fmla="*/ 183 w 648"/>
                <a:gd name="T43" fmla="*/ 762 h 771"/>
                <a:gd name="T44" fmla="*/ 152 w 648"/>
                <a:gd name="T45" fmla="*/ 762 h 771"/>
                <a:gd name="T46" fmla="*/ 104 w 648"/>
                <a:gd name="T47" fmla="*/ 731 h 771"/>
                <a:gd name="T48" fmla="*/ 87 w 648"/>
                <a:gd name="T49" fmla="*/ 731 h 771"/>
                <a:gd name="T50" fmla="*/ 42 w 648"/>
                <a:gd name="T51" fmla="*/ 761 h 771"/>
                <a:gd name="T52" fmla="*/ 12 w 648"/>
                <a:gd name="T53" fmla="*/ 765 h 771"/>
                <a:gd name="T54" fmla="*/ 0 w 648"/>
                <a:gd name="T55" fmla="*/ 738 h 771"/>
                <a:gd name="T56" fmla="*/ 0 w 648"/>
                <a:gd name="T57" fmla="*/ 414 h 771"/>
                <a:gd name="T58" fmla="*/ 439 w 648"/>
                <a:gd name="T59" fmla="*/ 48 h 771"/>
                <a:gd name="T60" fmla="*/ 436 w 648"/>
                <a:gd name="T61" fmla="*/ 48 h 771"/>
                <a:gd name="T62" fmla="*/ 98 w 648"/>
                <a:gd name="T63" fmla="*/ 48 h 771"/>
                <a:gd name="T64" fmla="*/ 48 w 648"/>
                <a:gd name="T65" fmla="*/ 102 h 771"/>
                <a:gd name="T66" fmla="*/ 48 w 648"/>
                <a:gd name="T67" fmla="*/ 684 h 771"/>
                <a:gd name="T68" fmla="*/ 49 w 648"/>
                <a:gd name="T69" fmla="*/ 698 h 771"/>
                <a:gd name="T70" fmla="*/ 77 w 648"/>
                <a:gd name="T71" fmla="*/ 679 h 771"/>
                <a:gd name="T72" fmla="*/ 113 w 648"/>
                <a:gd name="T73" fmla="*/ 678 h 771"/>
                <a:gd name="T74" fmla="*/ 159 w 648"/>
                <a:gd name="T75" fmla="*/ 709 h 771"/>
                <a:gd name="T76" fmla="*/ 176 w 648"/>
                <a:gd name="T77" fmla="*/ 709 h 771"/>
                <a:gd name="T78" fmla="*/ 224 w 648"/>
                <a:gd name="T79" fmla="*/ 677 h 771"/>
                <a:gd name="T80" fmla="*/ 256 w 648"/>
                <a:gd name="T81" fmla="*/ 677 h 771"/>
                <a:gd name="T82" fmla="*/ 299 w 648"/>
                <a:gd name="T83" fmla="*/ 707 h 771"/>
                <a:gd name="T84" fmla="*/ 324 w 648"/>
                <a:gd name="T85" fmla="*/ 707 h 771"/>
                <a:gd name="T86" fmla="*/ 365 w 648"/>
                <a:gd name="T87" fmla="*/ 679 h 771"/>
                <a:gd name="T88" fmla="*/ 403 w 648"/>
                <a:gd name="T89" fmla="*/ 679 h 771"/>
                <a:gd name="T90" fmla="*/ 432 w 648"/>
                <a:gd name="T91" fmla="*/ 698 h 771"/>
                <a:gd name="T92" fmla="*/ 432 w 648"/>
                <a:gd name="T93" fmla="*/ 679 h 771"/>
                <a:gd name="T94" fmla="*/ 432 w 648"/>
                <a:gd name="T95" fmla="*/ 112 h 771"/>
                <a:gd name="T96" fmla="*/ 439 w 648"/>
                <a:gd name="T97" fmla="*/ 48 h 771"/>
                <a:gd name="T98" fmla="*/ 599 w 648"/>
                <a:gd name="T99" fmla="*/ 314 h 771"/>
                <a:gd name="T100" fmla="*/ 600 w 648"/>
                <a:gd name="T101" fmla="*/ 306 h 771"/>
                <a:gd name="T102" fmla="*/ 599 w 648"/>
                <a:gd name="T103" fmla="*/ 108 h 771"/>
                <a:gd name="T104" fmla="*/ 579 w 648"/>
                <a:gd name="T105" fmla="*/ 63 h 771"/>
                <a:gd name="T106" fmla="*/ 515 w 648"/>
                <a:gd name="T107" fmla="*/ 54 h 771"/>
                <a:gd name="T108" fmla="*/ 480 w 648"/>
                <a:gd name="T109" fmla="*/ 110 h 771"/>
                <a:gd name="T110" fmla="*/ 480 w 648"/>
                <a:gd name="T111" fmla="*/ 312 h 771"/>
                <a:gd name="T112" fmla="*/ 481 w 648"/>
                <a:gd name="T113" fmla="*/ 320 h 771"/>
                <a:gd name="T114" fmla="*/ 531 w 648"/>
                <a:gd name="T115" fmla="*/ 295 h 771"/>
                <a:gd name="T116" fmla="*/ 574 w 648"/>
                <a:gd name="T117" fmla="*/ 297 h 771"/>
                <a:gd name="T118" fmla="*/ 599 w 648"/>
                <a:gd name="T119" fmla="*/ 314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8" h="771">
                  <a:moveTo>
                    <a:pt x="0" y="414"/>
                  </a:moveTo>
                  <a:cubicBezTo>
                    <a:pt x="0" y="309"/>
                    <a:pt x="0" y="205"/>
                    <a:pt x="0" y="100"/>
                  </a:cubicBezTo>
                  <a:cubicBezTo>
                    <a:pt x="0" y="40"/>
                    <a:pt x="40" y="0"/>
                    <a:pt x="100" y="0"/>
                  </a:cubicBezTo>
                  <a:cubicBezTo>
                    <a:pt x="247" y="0"/>
                    <a:pt x="394" y="0"/>
                    <a:pt x="541" y="0"/>
                  </a:cubicBezTo>
                  <a:cubicBezTo>
                    <a:pt x="599" y="0"/>
                    <a:pt x="647" y="48"/>
                    <a:pt x="647" y="106"/>
                  </a:cubicBezTo>
                  <a:cubicBezTo>
                    <a:pt x="648" y="189"/>
                    <a:pt x="647" y="272"/>
                    <a:pt x="648" y="355"/>
                  </a:cubicBezTo>
                  <a:cubicBezTo>
                    <a:pt x="648" y="366"/>
                    <a:pt x="646" y="378"/>
                    <a:pt x="634" y="381"/>
                  </a:cubicBezTo>
                  <a:cubicBezTo>
                    <a:pt x="626" y="383"/>
                    <a:pt x="615" y="381"/>
                    <a:pt x="607" y="377"/>
                  </a:cubicBezTo>
                  <a:cubicBezTo>
                    <a:pt x="590" y="368"/>
                    <a:pt x="575" y="356"/>
                    <a:pt x="559" y="346"/>
                  </a:cubicBezTo>
                  <a:cubicBezTo>
                    <a:pt x="554" y="343"/>
                    <a:pt x="546" y="343"/>
                    <a:pt x="540" y="345"/>
                  </a:cubicBezTo>
                  <a:cubicBezTo>
                    <a:pt x="524" y="352"/>
                    <a:pt x="508" y="361"/>
                    <a:pt x="492" y="369"/>
                  </a:cubicBezTo>
                  <a:cubicBezTo>
                    <a:pt x="482" y="373"/>
                    <a:pt x="479" y="378"/>
                    <a:pt x="479" y="389"/>
                  </a:cubicBezTo>
                  <a:cubicBezTo>
                    <a:pt x="480" y="504"/>
                    <a:pt x="479" y="620"/>
                    <a:pt x="480" y="735"/>
                  </a:cubicBezTo>
                  <a:cubicBezTo>
                    <a:pt x="480" y="747"/>
                    <a:pt x="479" y="759"/>
                    <a:pt x="467" y="765"/>
                  </a:cubicBezTo>
                  <a:cubicBezTo>
                    <a:pt x="455" y="771"/>
                    <a:pt x="445" y="766"/>
                    <a:pt x="435" y="759"/>
                  </a:cubicBezTo>
                  <a:cubicBezTo>
                    <a:pt x="421" y="749"/>
                    <a:pt x="406" y="739"/>
                    <a:pt x="391" y="731"/>
                  </a:cubicBezTo>
                  <a:cubicBezTo>
                    <a:pt x="387" y="728"/>
                    <a:pt x="380" y="728"/>
                    <a:pt x="376" y="731"/>
                  </a:cubicBezTo>
                  <a:cubicBezTo>
                    <a:pt x="361" y="739"/>
                    <a:pt x="346" y="749"/>
                    <a:pt x="332" y="759"/>
                  </a:cubicBezTo>
                  <a:cubicBezTo>
                    <a:pt x="318" y="770"/>
                    <a:pt x="305" y="770"/>
                    <a:pt x="291" y="760"/>
                  </a:cubicBezTo>
                  <a:cubicBezTo>
                    <a:pt x="279" y="750"/>
                    <a:pt x="265" y="742"/>
                    <a:pt x="252" y="733"/>
                  </a:cubicBezTo>
                  <a:cubicBezTo>
                    <a:pt x="243" y="727"/>
                    <a:pt x="237" y="726"/>
                    <a:pt x="228" y="732"/>
                  </a:cubicBezTo>
                  <a:cubicBezTo>
                    <a:pt x="214" y="743"/>
                    <a:pt x="198" y="752"/>
                    <a:pt x="183" y="762"/>
                  </a:cubicBezTo>
                  <a:cubicBezTo>
                    <a:pt x="173" y="770"/>
                    <a:pt x="162" y="770"/>
                    <a:pt x="152" y="762"/>
                  </a:cubicBezTo>
                  <a:cubicBezTo>
                    <a:pt x="136" y="752"/>
                    <a:pt x="120" y="742"/>
                    <a:pt x="104" y="731"/>
                  </a:cubicBezTo>
                  <a:cubicBezTo>
                    <a:pt x="98" y="726"/>
                    <a:pt x="93" y="726"/>
                    <a:pt x="87" y="731"/>
                  </a:cubicBezTo>
                  <a:cubicBezTo>
                    <a:pt x="72" y="741"/>
                    <a:pt x="57" y="750"/>
                    <a:pt x="42" y="761"/>
                  </a:cubicBezTo>
                  <a:cubicBezTo>
                    <a:pt x="33" y="767"/>
                    <a:pt x="23" y="771"/>
                    <a:pt x="12" y="765"/>
                  </a:cubicBezTo>
                  <a:cubicBezTo>
                    <a:pt x="1" y="759"/>
                    <a:pt x="0" y="749"/>
                    <a:pt x="0" y="738"/>
                  </a:cubicBezTo>
                  <a:cubicBezTo>
                    <a:pt x="0" y="630"/>
                    <a:pt x="0" y="522"/>
                    <a:pt x="0" y="414"/>
                  </a:cubicBezTo>
                  <a:close/>
                  <a:moveTo>
                    <a:pt x="439" y="48"/>
                  </a:moveTo>
                  <a:cubicBezTo>
                    <a:pt x="440" y="48"/>
                    <a:pt x="438" y="48"/>
                    <a:pt x="436" y="48"/>
                  </a:cubicBezTo>
                  <a:cubicBezTo>
                    <a:pt x="323" y="48"/>
                    <a:pt x="211" y="48"/>
                    <a:pt x="98" y="48"/>
                  </a:cubicBezTo>
                  <a:cubicBezTo>
                    <a:pt x="67" y="48"/>
                    <a:pt x="48" y="69"/>
                    <a:pt x="48" y="102"/>
                  </a:cubicBezTo>
                  <a:cubicBezTo>
                    <a:pt x="48" y="296"/>
                    <a:pt x="48" y="490"/>
                    <a:pt x="48" y="684"/>
                  </a:cubicBezTo>
                  <a:cubicBezTo>
                    <a:pt x="48" y="688"/>
                    <a:pt x="48" y="692"/>
                    <a:pt x="49" y="698"/>
                  </a:cubicBezTo>
                  <a:cubicBezTo>
                    <a:pt x="59" y="691"/>
                    <a:pt x="69" y="685"/>
                    <a:pt x="77" y="679"/>
                  </a:cubicBezTo>
                  <a:cubicBezTo>
                    <a:pt x="89" y="670"/>
                    <a:pt x="101" y="670"/>
                    <a:pt x="113" y="678"/>
                  </a:cubicBezTo>
                  <a:cubicBezTo>
                    <a:pt x="128" y="689"/>
                    <a:pt x="144" y="698"/>
                    <a:pt x="159" y="709"/>
                  </a:cubicBezTo>
                  <a:cubicBezTo>
                    <a:pt x="166" y="714"/>
                    <a:pt x="170" y="713"/>
                    <a:pt x="176" y="709"/>
                  </a:cubicBezTo>
                  <a:cubicBezTo>
                    <a:pt x="192" y="698"/>
                    <a:pt x="208" y="688"/>
                    <a:pt x="224" y="677"/>
                  </a:cubicBezTo>
                  <a:cubicBezTo>
                    <a:pt x="234" y="670"/>
                    <a:pt x="245" y="670"/>
                    <a:pt x="256" y="677"/>
                  </a:cubicBezTo>
                  <a:cubicBezTo>
                    <a:pt x="270" y="687"/>
                    <a:pt x="285" y="696"/>
                    <a:pt x="299" y="707"/>
                  </a:cubicBezTo>
                  <a:cubicBezTo>
                    <a:pt x="308" y="713"/>
                    <a:pt x="315" y="714"/>
                    <a:pt x="324" y="707"/>
                  </a:cubicBezTo>
                  <a:cubicBezTo>
                    <a:pt x="337" y="697"/>
                    <a:pt x="351" y="689"/>
                    <a:pt x="365" y="679"/>
                  </a:cubicBezTo>
                  <a:cubicBezTo>
                    <a:pt x="378" y="670"/>
                    <a:pt x="390" y="670"/>
                    <a:pt x="403" y="679"/>
                  </a:cubicBezTo>
                  <a:cubicBezTo>
                    <a:pt x="412" y="686"/>
                    <a:pt x="421" y="691"/>
                    <a:pt x="432" y="698"/>
                  </a:cubicBezTo>
                  <a:cubicBezTo>
                    <a:pt x="432" y="690"/>
                    <a:pt x="432" y="684"/>
                    <a:pt x="432" y="679"/>
                  </a:cubicBezTo>
                  <a:cubicBezTo>
                    <a:pt x="432" y="490"/>
                    <a:pt x="431" y="301"/>
                    <a:pt x="432" y="112"/>
                  </a:cubicBezTo>
                  <a:cubicBezTo>
                    <a:pt x="432" y="91"/>
                    <a:pt x="436" y="70"/>
                    <a:pt x="439" y="48"/>
                  </a:cubicBezTo>
                  <a:close/>
                  <a:moveTo>
                    <a:pt x="599" y="314"/>
                  </a:moveTo>
                  <a:cubicBezTo>
                    <a:pt x="599" y="310"/>
                    <a:pt x="600" y="308"/>
                    <a:pt x="600" y="306"/>
                  </a:cubicBezTo>
                  <a:cubicBezTo>
                    <a:pt x="600" y="240"/>
                    <a:pt x="600" y="174"/>
                    <a:pt x="599" y="108"/>
                  </a:cubicBezTo>
                  <a:cubicBezTo>
                    <a:pt x="599" y="91"/>
                    <a:pt x="593" y="75"/>
                    <a:pt x="579" y="63"/>
                  </a:cubicBezTo>
                  <a:cubicBezTo>
                    <a:pt x="560" y="47"/>
                    <a:pt x="538" y="43"/>
                    <a:pt x="515" y="54"/>
                  </a:cubicBezTo>
                  <a:cubicBezTo>
                    <a:pt x="491" y="65"/>
                    <a:pt x="480" y="84"/>
                    <a:pt x="480" y="110"/>
                  </a:cubicBezTo>
                  <a:cubicBezTo>
                    <a:pt x="479" y="177"/>
                    <a:pt x="480" y="245"/>
                    <a:pt x="480" y="312"/>
                  </a:cubicBezTo>
                  <a:cubicBezTo>
                    <a:pt x="480" y="314"/>
                    <a:pt x="480" y="316"/>
                    <a:pt x="481" y="320"/>
                  </a:cubicBezTo>
                  <a:cubicBezTo>
                    <a:pt x="499" y="311"/>
                    <a:pt x="516" y="304"/>
                    <a:pt x="531" y="295"/>
                  </a:cubicBezTo>
                  <a:cubicBezTo>
                    <a:pt x="547" y="285"/>
                    <a:pt x="560" y="287"/>
                    <a:pt x="574" y="297"/>
                  </a:cubicBezTo>
                  <a:cubicBezTo>
                    <a:pt x="581" y="303"/>
                    <a:pt x="590" y="308"/>
                    <a:pt x="599" y="3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47">
              <a:extLst>
                <a:ext uri="{FF2B5EF4-FFF2-40B4-BE49-F238E27FC236}">
                  <a16:creationId xmlns:a16="http://schemas.microsoft.com/office/drawing/2014/main" id="{E0B15850-D0DE-478B-A435-9CE0920B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5905500"/>
              <a:ext cx="60325" cy="63500"/>
            </a:xfrm>
            <a:custGeom>
              <a:avLst/>
              <a:gdLst>
                <a:gd name="T0" fmla="*/ 0 w 45"/>
                <a:gd name="T1" fmla="*/ 0 h 47"/>
                <a:gd name="T2" fmla="*/ 45 w 45"/>
                <a:gd name="T3" fmla="*/ 0 h 47"/>
                <a:gd name="T4" fmla="*/ 45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7">
                  <a:moveTo>
                    <a:pt x="0" y="0"/>
                  </a:moveTo>
                  <a:cubicBezTo>
                    <a:pt x="15" y="0"/>
                    <a:pt x="30" y="0"/>
                    <a:pt x="45" y="0"/>
                  </a:cubicBezTo>
                  <a:cubicBezTo>
                    <a:pt x="45" y="15"/>
                    <a:pt x="45" y="30"/>
                    <a:pt x="45" y="47"/>
                  </a:cubicBezTo>
                  <a:cubicBezTo>
                    <a:pt x="31" y="47"/>
                    <a:pt x="16" y="47"/>
                    <a:pt x="0" y="47"/>
                  </a:cubicBezTo>
                  <a:cubicBezTo>
                    <a:pt x="0" y="3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 48">
              <a:extLst>
                <a:ext uri="{FF2B5EF4-FFF2-40B4-BE49-F238E27FC236}">
                  <a16:creationId xmlns:a16="http://schemas.microsoft.com/office/drawing/2014/main" id="{C0343F19-1CA2-4C9B-B108-BC982BF758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9600" y="4773613"/>
              <a:ext cx="260350" cy="258763"/>
            </a:xfrm>
            <a:custGeom>
              <a:avLst/>
              <a:gdLst>
                <a:gd name="T0" fmla="*/ 193 w 193"/>
                <a:gd name="T1" fmla="*/ 97 h 192"/>
                <a:gd name="T2" fmla="*/ 96 w 193"/>
                <a:gd name="T3" fmla="*/ 192 h 192"/>
                <a:gd name="T4" fmla="*/ 1 w 193"/>
                <a:gd name="T5" fmla="*/ 95 h 192"/>
                <a:gd name="T6" fmla="*/ 97 w 193"/>
                <a:gd name="T7" fmla="*/ 0 h 192"/>
                <a:gd name="T8" fmla="*/ 193 w 193"/>
                <a:gd name="T9" fmla="*/ 97 h 192"/>
                <a:gd name="T10" fmla="*/ 96 w 193"/>
                <a:gd name="T11" fmla="*/ 48 h 192"/>
                <a:gd name="T12" fmla="*/ 49 w 193"/>
                <a:gd name="T13" fmla="*/ 96 h 192"/>
                <a:gd name="T14" fmla="*/ 97 w 193"/>
                <a:gd name="T15" fmla="*/ 144 h 192"/>
                <a:gd name="T16" fmla="*/ 145 w 193"/>
                <a:gd name="T17" fmla="*/ 96 h 192"/>
                <a:gd name="T18" fmla="*/ 96 w 193"/>
                <a:gd name="T19" fmla="*/ 4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193" y="97"/>
                  </a:moveTo>
                  <a:cubicBezTo>
                    <a:pt x="192" y="150"/>
                    <a:pt x="150" y="192"/>
                    <a:pt x="96" y="192"/>
                  </a:cubicBezTo>
                  <a:cubicBezTo>
                    <a:pt x="43" y="192"/>
                    <a:pt x="0" y="149"/>
                    <a:pt x="1" y="95"/>
                  </a:cubicBezTo>
                  <a:cubicBezTo>
                    <a:pt x="1" y="42"/>
                    <a:pt x="44" y="0"/>
                    <a:pt x="97" y="0"/>
                  </a:cubicBezTo>
                  <a:cubicBezTo>
                    <a:pt x="151" y="0"/>
                    <a:pt x="193" y="43"/>
                    <a:pt x="193" y="97"/>
                  </a:cubicBezTo>
                  <a:close/>
                  <a:moveTo>
                    <a:pt x="96" y="48"/>
                  </a:moveTo>
                  <a:cubicBezTo>
                    <a:pt x="71" y="48"/>
                    <a:pt x="48" y="71"/>
                    <a:pt x="49" y="96"/>
                  </a:cubicBezTo>
                  <a:cubicBezTo>
                    <a:pt x="49" y="122"/>
                    <a:pt x="71" y="144"/>
                    <a:pt x="97" y="144"/>
                  </a:cubicBezTo>
                  <a:cubicBezTo>
                    <a:pt x="122" y="144"/>
                    <a:pt x="145" y="121"/>
                    <a:pt x="145" y="96"/>
                  </a:cubicBezTo>
                  <a:cubicBezTo>
                    <a:pt x="144" y="70"/>
                    <a:pt x="122" y="48"/>
                    <a:pt x="96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49">
              <a:extLst>
                <a:ext uri="{FF2B5EF4-FFF2-40B4-BE49-F238E27FC236}">
                  <a16:creationId xmlns:a16="http://schemas.microsoft.com/office/drawing/2014/main" id="{608801FF-096A-4C31-86F5-72E987720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5097463"/>
              <a:ext cx="225425" cy="63500"/>
            </a:xfrm>
            <a:custGeom>
              <a:avLst/>
              <a:gdLst>
                <a:gd name="T0" fmla="*/ 0 w 167"/>
                <a:gd name="T1" fmla="*/ 46 h 46"/>
                <a:gd name="T2" fmla="*/ 0 w 167"/>
                <a:gd name="T3" fmla="*/ 0 h 46"/>
                <a:gd name="T4" fmla="*/ 167 w 167"/>
                <a:gd name="T5" fmla="*/ 0 h 46"/>
                <a:gd name="T6" fmla="*/ 167 w 167"/>
                <a:gd name="T7" fmla="*/ 46 h 46"/>
                <a:gd name="T8" fmla="*/ 0 w 167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46">
                  <a:moveTo>
                    <a:pt x="0" y="46"/>
                  </a:moveTo>
                  <a:cubicBezTo>
                    <a:pt x="0" y="30"/>
                    <a:pt x="0" y="15"/>
                    <a:pt x="0" y="0"/>
                  </a:cubicBezTo>
                  <a:cubicBezTo>
                    <a:pt x="56" y="0"/>
                    <a:pt x="111" y="0"/>
                    <a:pt x="167" y="0"/>
                  </a:cubicBezTo>
                  <a:cubicBezTo>
                    <a:pt x="167" y="15"/>
                    <a:pt x="167" y="30"/>
                    <a:pt x="167" y="46"/>
                  </a:cubicBezTo>
                  <a:cubicBezTo>
                    <a:pt x="112" y="46"/>
                    <a:pt x="57" y="46"/>
                    <a:pt x="0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50">
              <a:extLst>
                <a:ext uri="{FF2B5EF4-FFF2-40B4-BE49-F238E27FC236}">
                  <a16:creationId xmlns:a16="http://schemas.microsoft.com/office/drawing/2014/main" id="{994642CC-7794-412C-AA4D-90478C41B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5227638"/>
              <a:ext cx="223838" cy="61913"/>
            </a:xfrm>
            <a:custGeom>
              <a:avLst/>
              <a:gdLst>
                <a:gd name="T0" fmla="*/ 166 w 166"/>
                <a:gd name="T1" fmla="*/ 0 h 46"/>
                <a:gd name="T2" fmla="*/ 166 w 166"/>
                <a:gd name="T3" fmla="*/ 46 h 46"/>
                <a:gd name="T4" fmla="*/ 0 w 166"/>
                <a:gd name="T5" fmla="*/ 46 h 46"/>
                <a:gd name="T6" fmla="*/ 0 w 166"/>
                <a:gd name="T7" fmla="*/ 0 h 46"/>
                <a:gd name="T8" fmla="*/ 166 w 16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6">
                  <a:moveTo>
                    <a:pt x="166" y="0"/>
                  </a:moveTo>
                  <a:cubicBezTo>
                    <a:pt x="166" y="16"/>
                    <a:pt x="166" y="30"/>
                    <a:pt x="166" y="46"/>
                  </a:cubicBezTo>
                  <a:cubicBezTo>
                    <a:pt x="110" y="46"/>
                    <a:pt x="56" y="46"/>
                    <a:pt x="0" y="46"/>
                  </a:cubicBezTo>
                  <a:cubicBezTo>
                    <a:pt x="0" y="31"/>
                    <a:pt x="0" y="16"/>
                    <a:pt x="0" y="0"/>
                  </a:cubicBezTo>
                  <a:cubicBezTo>
                    <a:pt x="55" y="0"/>
                    <a:pt x="110" y="0"/>
                    <a:pt x="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51">
              <a:extLst>
                <a:ext uri="{FF2B5EF4-FFF2-40B4-BE49-F238E27FC236}">
                  <a16:creationId xmlns:a16="http://schemas.microsoft.com/office/drawing/2014/main" id="{B5D57839-F60B-4893-B215-F5656BC7A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5356225"/>
              <a:ext cx="223838" cy="63500"/>
            </a:xfrm>
            <a:custGeom>
              <a:avLst/>
              <a:gdLst>
                <a:gd name="T0" fmla="*/ 0 w 166"/>
                <a:gd name="T1" fmla="*/ 46 h 46"/>
                <a:gd name="T2" fmla="*/ 0 w 166"/>
                <a:gd name="T3" fmla="*/ 0 h 46"/>
                <a:gd name="T4" fmla="*/ 166 w 166"/>
                <a:gd name="T5" fmla="*/ 0 h 46"/>
                <a:gd name="T6" fmla="*/ 166 w 166"/>
                <a:gd name="T7" fmla="*/ 46 h 46"/>
                <a:gd name="T8" fmla="*/ 0 w 16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6">
                  <a:moveTo>
                    <a:pt x="0" y="46"/>
                  </a:moveTo>
                  <a:cubicBezTo>
                    <a:pt x="0" y="30"/>
                    <a:pt x="0" y="15"/>
                    <a:pt x="0" y="0"/>
                  </a:cubicBezTo>
                  <a:cubicBezTo>
                    <a:pt x="56" y="0"/>
                    <a:pt x="110" y="0"/>
                    <a:pt x="166" y="0"/>
                  </a:cubicBezTo>
                  <a:cubicBezTo>
                    <a:pt x="166" y="14"/>
                    <a:pt x="166" y="30"/>
                    <a:pt x="166" y="46"/>
                  </a:cubicBezTo>
                  <a:cubicBezTo>
                    <a:pt x="112" y="46"/>
                    <a:pt x="57" y="46"/>
                    <a:pt x="0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52">
              <a:extLst>
                <a:ext uri="{FF2B5EF4-FFF2-40B4-BE49-F238E27FC236}">
                  <a16:creationId xmlns:a16="http://schemas.microsoft.com/office/drawing/2014/main" id="{86C42C8D-A0B5-4585-82E8-8ECA2DB25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200" y="5097463"/>
              <a:ext cx="95250" cy="63500"/>
            </a:xfrm>
            <a:custGeom>
              <a:avLst/>
              <a:gdLst>
                <a:gd name="T0" fmla="*/ 0 w 70"/>
                <a:gd name="T1" fmla="*/ 0 h 46"/>
                <a:gd name="T2" fmla="*/ 70 w 70"/>
                <a:gd name="T3" fmla="*/ 0 h 46"/>
                <a:gd name="T4" fmla="*/ 70 w 70"/>
                <a:gd name="T5" fmla="*/ 46 h 46"/>
                <a:gd name="T6" fmla="*/ 0 w 70"/>
                <a:gd name="T7" fmla="*/ 46 h 46"/>
                <a:gd name="T8" fmla="*/ 0 w 70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6">
                  <a:moveTo>
                    <a:pt x="0" y="0"/>
                  </a:moveTo>
                  <a:cubicBezTo>
                    <a:pt x="24" y="0"/>
                    <a:pt x="46" y="0"/>
                    <a:pt x="70" y="0"/>
                  </a:cubicBezTo>
                  <a:cubicBezTo>
                    <a:pt x="70" y="15"/>
                    <a:pt x="70" y="30"/>
                    <a:pt x="70" y="46"/>
                  </a:cubicBezTo>
                  <a:cubicBezTo>
                    <a:pt x="47" y="46"/>
                    <a:pt x="24" y="46"/>
                    <a:pt x="0" y="46"/>
                  </a:cubicBezTo>
                  <a:cubicBezTo>
                    <a:pt x="0" y="31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53">
              <a:extLst>
                <a:ext uri="{FF2B5EF4-FFF2-40B4-BE49-F238E27FC236}">
                  <a16:creationId xmlns:a16="http://schemas.microsoft.com/office/drawing/2014/main" id="{2EAD9177-909C-4AB2-B0E1-DD2C002D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200" y="5227638"/>
              <a:ext cx="95250" cy="61913"/>
            </a:xfrm>
            <a:custGeom>
              <a:avLst/>
              <a:gdLst>
                <a:gd name="T0" fmla="*/ 0 w 70"/>
                <a:gd name="T1" fmla="*/ 0 h 46"/>
                <a:gd name="T2" fmla="*/ 70 w 70"/>
                <a:gd name="T3" fmla="*/ 0 h 46"/>
                <a:gd name="T4" fmla="*/ 70 w 70"/>
                <a:gd name="T5" fmla="*/ 46 h 46"/>
                <a:gd name="T6" fmla="*/ 0 w 70"/>
                <a:gd name="T7" fmla="*/ 46 h 46"/>
                <a:gd name="T8" fmla="*/ 0 w 70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6">
                  <a:moveTo>
                    <a:pt x="0" y="0"/>
                  </a:moveTo>
                  <a:cubicBezTo>
                    <a:pt x="23" y="0"/>
                    <a:pt x="46" y="0"/>
                    <a:pt x="70" y="0"/>
                  </a:cubicBezTo>
                  <a:cubicBezTo>
                    <a:pt x="70" y="15"/>
                    <a:pt x="70" y="30"/>
                    <a:pt x="70" y="46"/>
                  </a:cubicBezTo>
                  <a:cubicBezTo>
                    <a:pt x="47" y="46"/>
                    <a:pt x="24" y="46"/>
                    <a:pt x="0" y="46"/>
                  </a:cubicBezTo>
                  <a:cubicBezTo>
                    <a:pt x="0" y="31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C588AB35-AD9F-4637-B264-AE44D7414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200" y="5356225"/>
              <a:ext cx="93663" cy="63500"/>
            </a:xfrm>
            <a:custGeom>
              <a:avLst/>
              <a:gdLst>
                <a:gd name="T0" fmla="*/ 0 w 69"/>
                <a:gd name="T1" fmla="*/ 0 h 47"/>
                <a:gd name="T2" fmla="*/ 69 w 69"/>
                <a:gd name="T3" fmla="*/ 0 h 47"/>
                <a:gd name="T4" fmla="*/ 69 w 69"/>
                <a:gd name="T5" fmla="*/ 47 h 47"/>
                <a:gd name="T6" fmla="*/ 0 w 69"/>
                <a:gd name="T7" fmla="*/ 47 h 47"/>
                <a:gd name="T8" fmla="*/ 0 w 69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7">
                  <a:moveTo>
                    <a:pt x="0" y="0"/>
                  </a:moveTo>
                  <a:cubicBezTo>
                    <a:pt x="23" y="0"/>
                    <a:pt x="46" y="0"/>
                    <a:pt x="69" y="0"/>
                  </a:cubicBezTo>
                  <a:cubicBezTo>
                    <a:pt x="69" y="15"/>
                    <a:pt x="69" y="31"/>
                    <a:pt x="69" y="47"/>
                  </a:cubicBezTo>
                  <a:cubicBezTo>
                    <a:pt x="47" y="47"/>
                    <a:pt x="24" y="47"/>
                    <a:pt x="0" y="47"/>
                  </a:cubicBezTo>
                  <a:cubicBezTo>
                    <a:pt x="0" y="3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95CAC99-E5D8-4A1D-8D08-011329434909}"/>
              </a:ext>
            </a:extLst>
          </p:cNvPr>
          <p:cNvGrpSpPr/>
          <p:nvPr/>
        </p:nvGrpSpPr>
        <p:grpSpPr>
          <a:xfrm>
            <a:off x="9332417" y="1528763"/>
            <a:ext cx="348410" cy="482113"/>
            <a:chOff x="17357725" y="2352675"/>
            <a:chExt cx="4964113" cy="6869113"/>
          </a:xfrm>
        </p:grpSpPr>
        <p:sp>
          <p:nvSpPr>
            <p:cNvPr id="118" name="Freeform 58">
              <a:extLst>
                <a:ext uri="{FF2B5EF4-FFF2-40B4-BE49-F238E27FC236}">
                  <a16:creationId xmlns:a16="http://schemas.microsoft.com/office/drawing/2014/main" id="{5F6C6FBC-9958-416F-936F-AE43F4B4E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9613" y="5603875"/>
              <a:ext cx="3832225" cy="3617913"/>
            </a:xfrm>
            <a:custGeom>
              <a:avLst/>
              <a:gdLst>
                <a:gd name="T0" fmla="*/ 2138 w 2192"/>
                <a:gd name="T1" fmla="*/ 0 h 2070"/>
                <a:gd name="T2" fmla="*/ 2127 w 2192"/>
                <a:gd name="T3" fmla="*/ 175 h 2070"/>
                <a:gd name="T4" fmla="*/ 2137 w 2192"/>
                <a:gd name="T5" fmla="*/ 615 h 2070"/>
                <a:gd name="T6" fmla="*/ 2192 w 2192"/>
                <a:gd name="T7" fmla="*/ 751 h 2070"/>
                <a:gd name="T8" fmla="*/ 2093 w 2192"/>
                <a:gd name="T9" fmla="*/ 809 h 2070"/>
                <a:gd name="T10" fmla="*/ 1658 w 2192"/>
                <a:gd name="T11" fmla="*/ 1172 h 2070"/>
                <a:gd name="T12" fmla="*/ 960 w 2192"/>
                <a:gd name="T13" fmla="*/ 2054 h 2070"/>
                <a:gd name="T14" fmla="*/ 950 w 2192"/>
                <a:gd name="T15" fmla="*/ 2070 h 2070"/>
                <a:gd name="T16" fmla="*/ 876 w 2192"/>
                <a:gd name="T17" fmla="*/ 1997 h 2070"/>
                <a:gd name="T18" fmla="*/ 630 w 2192"/>
                <a:gd name="T19" fmla="*/ 1744 h 2070"/>
                <a:gd name="T20" fmla="*/ 167 w 2192"/>
                <a:gd name="T21" fmla="*/ 1397 h 2070"/>
                <a:gd name="T22" fmla="*/ 17 w 2192"/>
                <a:gd name="T23" fmla="*/ 1318 h 2070"/>
                <a:gd name="T24" fmla="*/ 0 w 2192"/>
                <a:gd name="T25" fmla="*/ 1308 h 2070"/>
                <a:gd name="T26" fmla="*/ 587 w 2192"/>
                <a:gd name="T27" fmla="*/ 931 h 2070"/>
                <a:gd name="T28" fmla="*/ 906 w 2192"/>
                <a:gd name="T29" fmla="*/ 1505 h 2070"/>
                <a:gd name="T30" fmla="*/ 918 w 2192"/>
                <a:gd name="T31" fmla="*/ 1481 h 2070"/>
                <a:gd name="T32" fmla="*/ 1505 w 2192"/>
                <a:gd name="T33" fmla="*/ 523 h 2070"/>
                <a:gd name="T34" fmla="*/ 1889 w 2192"/>
                <a:gd name="T35" fmla="*/ 140 h 2070"/>
                <a:gd name="T36" fmla="*/ 2122 w 2192"/>
                <a:gd name="T37" fmla="*/ 6 h 2070"/>
                <a:gd name="T38" fmla="*/ 2138 w 2192"/>
                <a:gd name="T39" fmla="*/ 0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92" h="2070">
                  <a:moveTo>
                    <a:pt x="2138" y="0"/>
                  </a:moveTo>
                  <a:cubicBezTo>
                    <a:pt x="2135" y="61"/>
                    <a:pt x="2130" y="118"/>
                    <a:pt x="2127" y="175"/>
                  </a:cubicBezTo>
                  <a:cubicBezTo>
                    <a:pt x="2120" y="322"/>
                    <a:pt x="2113" y="469"/>
                    <a:pt x="2137" y="615"/>
                  </a:cubicBezTo>
                  <a:cubicBezTo>
                    <a:pt x="2146" y="664"/>
                    <a:pt x="2158" y="712"/>
                    <a:pt x="2192" y="751"/>
                  </a:cubicBezTo>
                  <a:cubicBezTo>
                    <a:pt x="2159" y="770"/>
                    <a:pt x="2125" y="788"/>
                    <a:pt x="2093" y="809"/>
                  </a:cubicBezTo>
                  <a:cubicBezTo>
                    <a:pt x="1934" y="914"/>
                    <a:pt x="1793" y="1039"/>
                    <a:pt x="1658" y="1172"/>
                  </a:cubicBezTo>
                  <a:cubicBezTo>
                    <a:pt x="1388" y="1437"/>
                    <a:pt x="1155" y="1730"/>
                    <a:pt x="960" y="2054"/>
                  </a:cubicBezTo>
                  <a:cubicBezTo>
                    <a:pt x="958" y="2059"/>
                    <a:pt x="955" y="2063"/>
                    <a:pt x="950" y="2070"/>
                  </a:cubicBezTo>
                  <a:cubicBezTo>
                    <a:pt x="925" y="2045"/>
                    <a:pt x="900" y="2021"/>
                    <a:pt x="876" y="1997"/>
                  </a:cubicBezTo>
                  <a:cubicBezTo>
                    <a:pt x="794" y="1913"/>
                    <a:pt x="711" y="1829"/>
                    <a:pt x="630" y="1744"/>
                  </a:cubicBezTo>
                  <a:cubicBezTo>
                    <a:pt x="495" y="1603"/>
                    <a:pt x="339" y="1490"/>
                    <a:pt x="167" y="1397"/>
                  </a:cubicBezTo>
                  <a:cubicBezTo>
                    <a:pt x="117" y="1371"/>
                    <a:pt x="67" y="1344"/>
                    <a:pt x="17" y="1318"/>
                  </a:cubicBezTo>
                  <a:cubicBezTo>
                    <a:pt x="12" y="1315"/>
                    <a:pt x="7" y="1312"/>
                    <a:pt x="0" y="1308"/>
                  </a:cubicBezTo>
                  <a:cubicBezTo>
                    <a:pt x="196" y="1182"/>
                    <a:pt x="390" y="1057"/>
                    <a:pt x="587" y="931"/>
                  </a:cubicBezTo>
                  <a:cubicBezTo>
                    <a:pt x="693" y="1122"/>
                    <a:pt x="798" y="1312"/>
                    <a:pt x="906" y="1505"/>
                  </a:cubicBezTo>
                  <a:cubicBezTo>
                    <a:pt x="911" y="1495"/>
                    <a:pt x="914" y="1488"/>
                    <a:pt x="918" y="1481"/>
                  </a:cubicBezTo>
                  <a:cubicBezTo>
                    <a:pt x="1081" y="1142"/>
                    <a:pt x="1270" y="818"/>
                    <a:pt x="1505" y="523"/>
                  </a:cubicBezTo>
                  <a:cubicBezTo>
                    <a:pt x="1618" y="381"/>
                    <a:pt x="1743" y="249"/>
                    <a:pt x="1889" y="140"/>
                  </a:cubicBezTo>
                  <a:cubicBezTo>
                    <a:pt x="1961" y="86"/>
                    <a:pt x="2038" y="39"/>
                    <a:pt x="2122" y="6"/>
                  </a:cubicBezTo>
                  <a:cubicBezTo>
                    <a:pt x="2126" y="4"/>
                    <a:pt x="2130" y="3"/>
                    <a:pt x="21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reeform 59">
              <a:extLst>
                <a:ext uri="{FF2B5EF4-FFF2-40B4-BE49-F238E27FC236}">
                  <a16:creationId xmlns:a16="http://schemas.microsoft.com/office/drawing/2014/main" id="{7C273A25-2F08-4995-A107-89B79EDB3D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41950" y="2352675"/>
              <a:ext cx="2813050" cy="1833563"/>
            </a:xfrm>
            <a:custGeom>
              <a:avLst/>
              <a:gdLst>
                <a:gd name="T0" fmla="*/ 0 w 1609"/>
                <a:gd name="T1" fmla="*/ 1049 h 1049"/>
                <a:gd name="T2" fmla="*/ 0 w 1609"/>
                <a:gd name="T3" fmla="*/ 864 h 1049"/>
                <a:gd name="T4" fmla="*/ 0 w 1609"/>
                <a:gd name="T5" fmla="*/ 806 h 1049"/>
                <a:gd name="T6" fmla="*/ 88 w 1609"/>
                <a:gd name="T7" fmla="*/ 718 h 1049"/>
                <a:gd name="T8" fmla="*/ 476 w 1609"/>
                <a:gd name="T9" fmla="*/ 718 h 1049"/>
                <a:gd name="T10" fmla="*/ 500 w 1609"/>
                <a:gd name="T11" fmla="*/ 718 h 1049"/>
                <a:gd name="T12" fmla="*/ 500 w 1609"/>
                <a:gd name="T13" fmla="*/ 693 h 1049"/>
                <a:gd name="T14" fmla="*/ 500 w 1609"/>
                <a:gd name="T15" fmla="*/ 289 h 1049"/>
                <a:gd name="T16" fmla="*/ 720 w 1609"/>
                <a:gd name="T17" fmla="*/ 17 h 1049"/>
                <a:gd name="T18" fmla="*/ 958 w 1609"/>
                <a:gd name="T19" fmla="*/ 30 h 1049"/>
                <a:gd name="T20" fmla="*/ 1132 w 1609"/>
                <a:gd name="T21" fmla="*/ 284 h 1049"/>
                <a:gd name="T22" fmla="*/ 1132 w 1609"/>
                <a:gd name="T23" fmla="*/ 692 h 1049"/>
                <a:gd name="T24" fmla="*/ 1132 w 1609"/>
                <a:gd name="T25" fmla="*/ 718 h 1049"/>
                <a:gd name="T26" fmla="*/ 1155 w 1609"/>
                <a:gd name="T27" fmla="*/ 718 h 1049"/>
                <a:gd name="T28" fmla="*/ 1515 w 1609"/>
                <a:gd name="T29" fmla="*/ 718 h 1049"/>
                <a:gd name="T30" fmla="*/ 1609 w 1609"/>
                <a:gd name="T31" fmla="*/ 810 h 1049"/>
                <a:gd name="T32" fmla="*/ 1609 w 1609"/>
                <a:gd name="T33" fmla="*/ 1030 h 1049"/>
                <a:gd name="T34" fmla="*/ 1608 w 1609"/>
                <a:gd name="T35" fmla="*/ 1049 h 1049"/>
                <a:gd name="T36" fmla="*/ 0 w 1609"/>
                <a:gd name="T37" fmla="*/ 1049 h 1049"/>
                <a:gd name="T38" fmla="*/ 821 w 1609"/>
                <a:gd name="T39" fmla="*/ 579 h 1049"/>
                <a:gd name="T40" fmla="*/ 937 w 1609"/>
                <a:gd name="T41" fmla="*/ 467 h 1049"/>
                <a:gd name="T42" fmla="*/ 826 w 1609"/>
                <a:gd name="T43" fmla="*/ 350 h 1049"/>
                <a:gd name="T44" fmla="*/ 708 w 1609"/>
                <a:gd name="T45" fmla="*/ 461 h 1049"/>
                <a:gd name="T46" fmla="*/ 821 w 1609"/>
                <a:gd name="T47" fmla="*/ 579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9" h="1049">
                  <a:moveTo>
                    <a:pt x="0" y="1049"/>
                  </a:moveTo>
                  <a:cubicBezTo>
                    <a:pt x="0" y="986"/>
                    <a:pt x="0" y="925"/>
                    <a:pt x="0" y="864"/>
                  </a:cubicBezTo>
                  <a:cubicBezTo>
                    <a:pt x="0" y="845"/>
                    <a:pt x="0" y="825"/>
                    <a:pt x="0" y="806"/>
                  </a:cubicBezTo>
                  <a:cubicBezTo>
                    <a:pt x="1" y="754"/>
                    <a:pt x="36" y="718"/>
                    <a:pt x="88" y="718"/>
                  </a:cubicBezTo>
                  <a:cubicBezTo>
                    <a:pt x="218" y="718"/>
                    <a:pt x="347" y="718"/>
                    <a:pt x="476" y="718"/>
                  </a:cubicBezTo>
                  <a:cubicBezTo>
                    <a:pt x="483" y="718"/>
                    <a:pt x="491" y="718"/>
                    <a:pt x="500" y="718"/>
                  </a:cubicBezTo>
                  <a:cubicBezTo>
                    <a:pt x="500" y="709"/>
                    <a:pt x="500" y="701"/>
                    <a:pt x="500" y="693"/>
                  </a:cubicBezTo>
                  <a:cubicBezTo>
                    <a:pt x="500" y="559"/>
                    <a:pt x="500" y="424"/>
                    <a:pt x="500" y="289"/>
                  </a:cubicBezTo>
                  <a:cubicBezTo>
                    <a:pt x="501" y="155"/>
                    <a:pt x="588" y="43"/>
                    <a:pt x="720" y="17"/>
                  </a:cubicBezTo>
                  <a:cubicBezTo>
                    <a:pt x="799" y="2"/>
                    <a:pt x="880" y="0"/>
                    <a:pt x="958" y="30"/>
                  </a:cubicBezTo>
                  <a:cubicBezTo>
                    <a:pt x="1063" y="71"/>
                    <a:pt x="1132" y="172"/>
                    <a:pt x="1132" y="284"/>
                  </a:cubicBezTo>
                  <a:cubicBezTo>
                    <a:pt x="1133" y="420"/>
                    <a:pt x="1132" y="556"/>
                    <a:pt x="1132" y="692"/>
                  </a:cubicBezTo>
                  <a:cubicBezTo>
                    <a:pt x="1132" y="700"/>
                    <a:pt x="1132" y="708"/>
                    <a:pt x="1132" y="718"/>
                  </a:cubicBezTo>
                  <a:cubicBezTo>
                    <a:pt x="1141" y="718"/>
                    <a:pt x="1148" y="718"/>
                    <a:pt x="1155" y="718"/>
                  </a:cubicBezTo>
                  <a:cubicBezTo>
                    <a:pt x="1275" y="718"/>
                    <a:pt x="1395" y="718"/>
                    <a:pt x="1515" y="718"/>
                  </a:cubicBezTo>
                  <a:cubicBezTo>
                    <a:pt x="1575" y="718"/>
                    <a:pt x="1609" y="752"/>
                    <a:pt x="1609" y="810"/>
                  </a:cubicBezTo>
                  <a:cubicBezTo>
                    <a:pt x="1609" y="884"/>
                    <a:pt x="1609" y="957"/>
                    <a:pt x="1609" y="1030"/>
                  </a:cubicBezTo>
                  <a:cubicBezTo>
                    <a:pt x="1609" y="1036"/>
                    <a:pt x="1608" y="1042"/>
                    <a:pt x="1608" y="1049"/>
                  </a:cubicBezTo>
                  <a:cubicBezTo>
                    <a:pt x="1072" y="1049"/>
                    <a:pt x="538" y="1049"/>
                    <a:pt x="0" y="1049"/>
                  </a:cubicBezTo>
                  <a:close/>
                  <a:moveTo>
                    <a:pt x="821" y="579"/>
                  </a:moveTo>
                  <a:cubicBezTo>
                    <a:pt x="885" y="580"/>
                    <a:pt x="936" y="531"/>
                    <a:pt x="937" y="467"/>
                  </a:cubicBezTo>
                  <a:cubicBezTo>
                    <a:pt x="938" y="404"/>
                    <a:pt x="889" y="351"/>
                    <a:pt x="826" y="350"/>
                  </a:cubicBezTo>
                  <a:cubicBezTo>
                    <a:pt x="762" y="349"/>
                    <a:pt x="710" y="398"/>
                    <a:pt x="708" y="461"/>
                  </a:cubicBezTo>
                  <a:cubicBezTo>
                    <a:pt x="707" y="525"/>
                    <a:pt x="757" y="578"/>
                    <a:pt x="821" y="5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 60">
              <a:extLst>
                <a:ext uri="{FF2B5EF4-FFF2-40B4-BE49-F238E27FC236}">
                  <a16:creationId xmlns:a16="http://schemas.microsoft.com/office/drawing/2014/main" id="{C67A8BA5-FBC1-4472-817C-4A4FAD750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7725" y="2997200"/>
              <a:ext cx="1931988" cy="5853113"/>
            </a:xfrm>
            <a:custGeom>
              <a:avLst/>
              <a:gdLst>
                <a:gd name="T0" fmla="*/ 848 w 1105"/>
                <a:gd name="T1" fmla="*/ 2 h 3349"/>
                <a:gd name="T2" fmla="*/ 848 w 1105"/>
                <a:gd name="T3" fmla="*/ 198 h 3349"/>
                <a:gd name="T4" fmla="*/ 825 w 1105"/>
                <a:gd name="T5" fmla="*/ 198 h 3349"/>
                <a:gd name="T6" fmla="*/ 361 w 1105"/>
                <a:gd name="T7" fmla="*/ 199 h 3349"/>
                <a:gd name="T8" fmla="*/ 207 w 1105"/>
                <a:gd name="T9" fmla="*/ 270 h 3349"/>
                <a:gd name="T10" fmla="*/ 181 w 1105"/>
                <a:gd name="T11" fmla="*/ 348 h 3349"/>
                <a:gd name="T12" fmla="*/ 181 w 1105"/>
                <a:gd name="T13" fmla="*/ 380 h 3349"/>
                <a:gd name="T14" fmla="*/ 181 w 1105"/>
                <a:gd name="T15" fmla="*/ 2980 h 3349"/>
                <a:gd name="T16" fmla="*/ 351 w 1105"/>
                <a:gd name="T17" fmla="*/ 3150 h 3349"/>
                <a:gd name="T18" fmla="*/ 817 w 1105"/>
                <a:gd name="T19" fmla="*/ 3151 h 3349"/>
                <a:gd name="T20" fmla="*/ 850 w 1105"/>
                <a:gd name="T21" fmla="*/ 3160 h 3349"/>
                <a:gd name="T22" fmla="*/ 1086 w 1105"/>
                <a:gd name="T23" fmla="*/ 3332 h 3349"/>
                <a:gd name="T24" fmla="*/ 1105 w 1105"/>
                <a:gd name="T25" fmla="*/ 3349 h 3349"/>
                <a:gd name="T26" fmla="*/ 1077 w 1105"/>
                <a:gd name="T27" fmla="*/ 3349 h 3349"/>
                <a:gd name="T28" fmla="*/ 217 w 1105"/>
                <a:gd name="T29" fmla="*/ 3349 h 3349"/>
                <a:gd name="T30" fmla="*/ 45 w 1105"/>
                <a:gd name="T31" fmla="*/ 3284 h 3349"/>
                <a:gd name="T32" fmla="*/ 1 w 1105"/>
                <a:gd name="T33" fmla="*/ 3178 h 3349"/>
                <a:gd name="T34" fmla="*/ 1 w 1105"/>
                <a:gd name="T35" fmla="*/ 3152 h 3349"/>
                <a:gd name="T36" fmla="*/ 1 w 1105"/>
                <a:gd name="T37" fmla="*/ 192 h 3349"/>
                <a:gd name="T38" fmla="*/ 186 w 1105"/>
                <a:gd name="T39" fmla="*/ 2 h 3349"/>
                <a:gd name="T40" fmla="*/ 838 w 1105"/>
                <a:gd name="T41" fmla="*/ 1 h 3349"/>
                <a:gd name="T42" fmla="*/ 848 w 1105"/>
                <a:gd name="T43" fmla="*/ 2 h 3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" h="3349">
                  <a:moveTo>
                    <a:pt x="848" y="2"/>
                  </a:moveTo>
                  <a:cubicBezTo>
                    <a:pt x="848" y="68"/>
                    <a:pt x="848" y="131"/>
                    <a:pt x="848" y="198"/>
                  </a:cubicBezTo>
                  <a:cubicBezTo>
                    <a:pt x="840" y="198"/>
                    <a:pt x="832" y="198"/>
                    <a:pt x="825" y="198"/>
                  </a:cubicBezTo>
                  <a:cubicBezTo>
                    <a:pt x="670" y="198"/>
                    <a:pt x="515" y="198"/>
                    <a:pt x="361" y="199"/>
                  </a:cubicBezTo>
                  <a:cubicBezTo>
                    <a:pt x="299" y="199"/>
                    <a:pt x="246" y="219"/>
                    <a:pt x="207" y="270"/>
                  </a:cubicBezTo>
                  <a:cubicBezTo>
                    <a:pt x="190" y="293"/>
                    <a:pt x="181" y="319"/>
                    <a:pt x="181" y="348"/>
                  </a:cubicBezTo>
                  <a:cubicBezTo>
                    <a:pt x="181" y="358"/>
                    <a:pt x="181" y="369"/>
                    <a:pt x="181" y="380"/>
                  </a:cubicBezTo>
                  <a:cubicBezTo>
                    <a:pt x="181" y="1246"/>
                    <a:pt x="181" y="2113"/>
                    <a:pt x="181" y="2980"/>
                  </a:cubicBezTo>
                  <a:cubicBezTo>
                    <a:pt x="181" y="3081"/>
                    <a:pt x="248" y="3149"/>
                    <a:pt x="351" y="3150"/>
                  </a:cubicBezTo>
                  <a:cubicBezTo>
                    <a:pt x="506" y="3151"/>
                    <a:pt x="662" y="3150"/>
                    <a:pt x="817" y="3151"/>
                  </a:cubicBezTo>
                  <a:cubicBezTo>
                    <a:pt x="828" y="3151"/>
                    <a:pt x="841" y="3154"/>
                    <a:pt x="850" y="3160"/>
                  </a:cubicBezTo>
                  <a:cubicBezTo>
                    <a:pt x="933" y="3211"/>
                    <a:pt x="1013" y="3267"/>
                    <a:pt x="1086" y="3332"/>
                  </a:cubicBezTo>
                  <a:cubicBezTo>
                    <a:pt x="1090" y="3336"/>
                    <a:pt x="1095" y="3340"/>
                    <a:pt x="1105" y="3349"/>
                  </a:cubicBezTo>
                  <a:cubicBezTo>
                    <a:pt x="1091" y="3349"/>
                    <a:pt x="1084" y="3349"/>
                    <a:pt x="1077" y="3349"/>
                  </a:cubicBezTo>
                  <a:cubicBezTo>
                    <a:pt x="791" y="3349"/>
                    <a:pt x="504" y="3349"/>
                    <a:pt x="217" y="3349"/>
                  </a:cubicBezTo>
                  <a:cubicBezTo>
                    <a:pt x="152" y="3349"/>
                    <a:pt x="92" y="3333"/>
                    <a:pt x="45" y="3284"/>
                  </a:cubicBezTo>
                  <a:cubicBezTo>
                    <a:pt x="16" y="3255"/>
                    <a:pt x="0" y="3220"/>
                    <a:pt x="1" y="3178"/>
                  </a:cubicBezTo>
                  <a:cubicBezTo>
                    <a:pt x="1" y="3169"/>
                    <a:pt x="1" y="3161"/>
                    <a:pt x="1" y="3152"/>
                  </a:cubicBezTo>
                  <a:cubicBezTo>
                    <a:pt x="1" y="2166"/>
                    <a:pt x="1" y="1179"/>
                    <a:pt x="1" y="192"/>
                  </a:cubicBezTo>
                  <a:cubicBezTo>
                    <a:pt x="1" y="83"/>
                    <a:pt x="76" y="3"/>
                    <a:pt x="186" y="2"/>
                  </a:cubicBezTo>
                  <a:cubicBezTo>
                    <a:pt x="403" y="0"/>
                    <a:pt x="621" y="1"/>
                    <a:pt x="838" y="1"/>
                  </a:cubicBezTo>
                  <a:cubicBezTo>
                    <a:pt x="840" y="1"/>
                    <a:pt x="843" y="2"/>
                    <a:pt x="848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Freeform 61">
              <a:extLst>
                <a:ext uri="{FF2B5EF4-FFF2-40B4-BE49-F238E27FC236}">
                  <a16:creationId xmlns:a16="http://schemas.microsoft.com/office/drawing/2014/main" id="{C22B5ABE-DE3D-41C5-8DCB-2DED6C52C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6350" y="2997200"/>
              <a:ext cx="1419225" cy="2722563"/>
            </a:xfrm>
            <a:custGeom>
              <a:avLst/>
              <a:gdLst>
                <a:gd name="T0" fmla="*/ 631 w 812"/>
                <a:gd name="T1" fmla="*/ 1558 h 1558"/>
                <a:gd name="T2" fmla="*/ 631 w 812"/>
                <a:gd name="T3" fmla="*/ 1532 h 1558"/>
                <a:gd name="T4" fmla="*/ 633 w 812"/>
                <a:gd name="T5" fmla="*/ 377 h 1558"/>
                <a:gd name="T6" fmla="*/ 454 w 812"/>
                <a:gd name="T7" fmla="*/ 198 h 1558"/>
                <a:gd name="T8" fmla="*/ 24 w 812"/>
                <a:gd name="T9" fmla="*/ 198 h 1558"/>
                <a:gd name="T10" fmla="*/ 0 w 812"/>
                <a:gd name="T11" fmla="*/ 198 h 1558"/>
                <a:gd name="T12" fmla="*/ 0 w 812"/>
                <a:gd name="T13" fmla="*/ 3 h 1558"/>
                <a:gd name="T14" fmla="*/ 8 w 812"/>
                <a:gd name="T15" fmla="*/ 1 h 1558"/>
                <a:gd name="T16" fmla="*/ 626 w 812"/>
                <a:gd name="T17" fmla="*/ 3 h 1558"/>
                <a:gd name="T18" fmla="*/ 785 w 812"/>
                <a:gd name="T19" fmla="*/ 88 h 1558"/>
                <a:gd name="T20" fmla="*/ 811 w 812"/>
                <a:gd name="T21" fmla="*/ 172 h 1558"/>
                <a:gd name="T22" fmla="*/ 811 w 812"/>
                <a:gd name="T23" fmla="*/ 1392 h 1558"/>
                <a:gd name="T24" fmla="*/ 805 w 812"/>
                <a:gd name="T25" fmla="*/ 1411 h 1558"/>
                <a:gd name="T26" fmla="*/ 631 w 812"/>
                <a:gd name="T27" fmla="*/ 1558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2" h="1558">
                  <a:moveTo>
                    <a:pt x="631" y="1558"/>
                  </a:moveTo>
                  <a:cubicBezTo>
                    <a:pt x="631" y="1548"/>
                    <a:pt x="631" y="1540"/>
                    <a:pt x="631" y="1532"/>
                  </a:cubicBezTo>
                  <a:cubicBezTo>
                    <a:pt x="631" y="1147"/>
                    <a:pt x="629" y="762"/>
                    <a:pt x="633" y="377"/>
                  </a:cubicBezTo>
                  <a:cubicBezTo>
                    <a:pt x="634" y="255"/>
                    <a:pt x="542" y="198"/>
                    <a:pt x="454" y="198"/>
                  </a:cubicBezTo>
                  <a:cubicBezTo>
                    <a:pt x="311" y="198"/>
                    <a:pt x="168" y="198"/>
                    <a:pt x="24" y="198"/>
                  </a:cubicBezTo>
                  <a:cubicBezTo>
                    <a:pt x="16" y="198"/>
                    <a:pt x="9" y="198"/>
                    <a:pt x="0" y="198"/>
                  </a:cubicBezTo>
                  <a:cubicBezTo>
                    <a:pt x="0" y="132"/>
                    <a:pt x="0" y="68"/>
                    <a:pt x="0" y="3"/>
                  </a:cubicBezTo>
                  <a:cubicBezTo>
                    <a:pt x="3" y="2"/>
                    <a:pt x="6" y="1"/>
                    <a:pt x="8" y="1"/>
                  </a:cubicBezTo>
                  <a:cubicBezTo>
                    <a:pt x="214" y="1"/>
                    <a:pt x="420" y="0"/>
                    <a:pt x="626" y="3"/>
                  </a:cubicBezTo>
                  <a:cubicBezTo>
                    <a:pt x="692" y="3"/>
                    <a:pt x="747" y="33"/>
                    <a:pt x="785" y="88"/>
                  </a:cubicBezTo>
                  <a:cubicBezTo>
                    <a:pt x="803" y="113"/>
                    <a:pt x="812" y="141"/>
                    <a:pt x="811" y="172"/>
                  </a:cubicBezTo>
                  <a:cubicBezTo>
                    <a:pt x="811" y="579"/>
                    <a:pt x="811" y="985"/>
                    <a:pt x="811" y="1392"/>
                  </a:cubicBezTo>
                  <a:cubicBezTo>
                    <a:pt x="811" y="1399"/>
                    <a:pt x="810" y="1408"/>
                    <a:pt x="805" y="1411"/>
                  </a:cubicBezTo>
                  <a:cubicBezTo>
                    <a:pt x="749" y="1460"/>
                    <a:pt x="691" y="1508"/>
                    <a:pt x="631" y="15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62">
              <a:extLst>
                <a:ext uri="{FF2B5EF4-FFF2-40B4-BE49-F238E27FC236}">
                  <a16:creationId xmlns:a16="http://schemas.microsoft.com/office/drawing/2014/main" id="{74D19BBF-09E4-42D6-8682-0824B5003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6888" y="7842250"/>
              <a:ext cx="927100" cy="1008063"/>
            </a:xfrm>
            <a:custGeom>
              <a:avLst/>
              <a:gdLst>
                <a:gd name="T0" fmla="*/ 530 w 530"/>
                <a:gd name="T1" fmla="*/ 3 h 576"/>
                <a:gd name="T2" fmla="*/ 530 w 530"/>
                <a:gd name="T3" fmla="*/ 24 h 576"/>
                <a:gd name="T4" fmla="*/ 530 w 530"/>
                <a:gd name="T5" fmla="*/ 386 h 576"/>
                <a:gd name="T6" fmla="*/ 382 w 530"/>
                <a:gd name="T7" fmla="*/ 569 h 576"/>
                <a:gd name="T8" fmla="*/ 323 w 530"/>
                <a:gd name="T9" fmla="*/ 575 h 576"/>
                <a:gd name="T10" fmla="*/ 13 w 530"/>
                <a:gd name="T11" fmla="*/ 576 h 576"/>
                <a:gd name="T12" fmla="*/ 0 w 530"/>
                <a:gd name="T13" fmla="*/ 575 h 576"/>
                <a:gd name="T14" fmla="*/ 8 w 530"/>
                <a:gd name="T15" fmla="*/ 561 h 576"/>
                <a:gd name="T16" fmla="*/ 140 w 530"/>
                <a:gd name="T17" fmla="*/ 394 h 576"/>
                <a:gd name="T18" fmla="*/ 177 w 530"/>
                <a:gd name="T19" fmla="*/ 377 h 576"/>
                <a:gd name="T20" fmla="*/ 319 w 530"/>
                <a:gd name="T21" fmla="*/ 312 h 576"/>
                <a:gd name="T22" fmla="*/ 350 w 530"/>
                <a:gd name="T23" fmla="*/ 214 h 576"/>
                <a:gd name="T24" fmla="*/ 386 w 530"/>
                <a:gd name="T25" fmla="*/ 126 h 576"/>
                <a:gd name="T26" fmla="*/ 525 w 530"/>
                <a:gd name="T27" fmla="*/ 0 h 576"/>
                <a:gd name="T28" fmla="*/ 530 w 530"/>
                <a:gd name="T29" fmla="*/ 3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0" h="576">
                  <a:moveTo>
                    <a:pt x="530" y="3"/>
                  </a:moveTo>
                  <a:cubicBezTo>
                    <a:pt x="530" y="10"/>
                    <a:pt x="530" y="17"/>
                    <a:pt x="530" y="24"/>
                  </a:cubicBezTo>
                  <a:cubicBezTo>
                    <a:pt x="530" y="145"/>
                    <a:pt x="530" y="265"/>
                    <a:pt x="530" y="386"/>
                  </a:cubicBezTo>
                  <a:cubicBezTo>
                    <a:pt x="530" y="481"/>
                    <a:pt x="476" y="549"/>
                    <a:pt x="382" y="569"/>
                  </a:cubicBezTo>
                  <a:cubicBezTo>
                    <a:pt x="363" y="573"/>
                    <a:pt x="343" y="575"/>
                    <a:pt x="323" y="575"/>
                  </a:cubicBezTo>
                  <a:cubicBezTo>
                    <a:pt x="219" y="576"/>
                    <a:pt x="116" y="576"/>
                    <a:pt x="13" y="576"/>
                  </a:cubicBezTo>
                  <a:cubicBezTo>
                    <a:pt x="10" y="576"/>
                    <a:pt x="6" y="575"/>
                    <a:pt x="0" y="575"/>
                  </a:cubicBezTo>
                  <a:cubicBezTo>
                    <a:pt x="4" y="569"/>
                    <a:pt x="6" y="564"/>
                    <a:pt x="8" y="561"/>
                  </a:cubicBezTo>
                  <a:cubicBezTo>
                    <a:pt x="52" y="505"/>
                    <a:pt x="96" y="450"/>
                    <a:pt x="140" y="394"/>
                  </a:cubicBezTo>
                  <a:cubicBezTo>
                    <a:pt x="150" y="382"/>
                    <a:pt x="160" y="377"/>
                    <a:pt x="177" y="377"/>
                  </a:cubicBezTo>
                  <a:cubicBezTo>
                    <a:pt x="234" y="377"/>
                    <a:pt x="282" y="357"/>
                    <a:pt x="319" y="312"/>
                  </a:cubicBezTo>
                  <a:cubicBezTo>
                    <a:pt x="343" y="284"/>
                    <a:pt x="354" y="250"/>
                    <a:pt x="350" y="214"/>
                  </a:cubicBezTo>
                  <a:cubicBezTo>
                    <a:pt x="346" y="177"/>
                    <a:pt x="357" y="150"/>
                    <a:pt x="386" y="126"/>
                  </a:cubicBezTo>
                  <a:cubicBezTo>
                    <a:pt x="434" y="86"/>
                    <a:pt x="479" y="42"/>
                    <a:pt x="525" y="0"/>
                  </a:cubicBezTo>
                  <a:cubicBezTo>
                    <a:pt x="527" y="1"/>
                    <a:pt x="529" y="2"/>
                    <a:pt x="53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 63">
              <a:extLst>
                <a:ext uri="{FF2B5EF4-FFF2-40B4-BE49-F238E27FC236}">
                  <a16:creationId xmlns:a16="http://schemas.microsoft.com/office/drawing/2014/main" id="{78015CAA-03FD-4795-9305-FFB4D30E2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7675" y="5532438"/>
              <a:ext cx="2681288" cy="130175"/>
            </a:xfrm>
            <a:custGeom>
              <a:avLst/>
              <a:gdLst>
                <a:gd name="T0" fmla="*/ 1534 w 1534"/>
                <a:gd name="T1" fmla="*/ 0 h 74"/>
                <a:gd name="T2" fmla="*/ 1534 w 1534"/>
                <a:gd name="T3" fmla="*/ 74 h 74"/>
                <a:gd name="T4" fmla="*/ 0 w 1534"/>
                <a:gd name="T5" fmla="*/ 74 h 74"/>
                <a:gd name="T6" fmla="*/ 0 w 1534"/>
                <a:gd name="T7" fmla="*/ 0 h 74"/>
                <a:gd name="T8" fmla="*/ 1534 w 153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74">
                  <a:moveTo>
                    <a:pt x="1534" y="0"/>
                  </a:moveTo>
                  <a:cubicBezTo>
                    <a:pt x="1534" y="26"/>
                    <a:pt x="1534" y="49"/>
                    <a:pt x="1534" y="74"/>
                  </a:cubicBezTo>
                  <a:cubicBezTo>
                    <a:pt x="1023" y="74"/>
                    <a:pt x="512" y="74"/>
                    <a:pt x="0" y="74"/>
                  </a:cubicBezTo>
                  <a:cubicBezTo>
                    <a:pt x="0" y="50"/>
                    <a:pt x="0" y="26"/>
                    <a:pt x="0" y="0"/>
                  </a:cubicBezTo>
                  <a:cubicBezTo>
                    <a:pt x="511" y="0"/>
                    <a:pt x="1022" y="0"/>
                    <a:pt x="15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 64">
              <a:extLst>
                <a:ext uri="{FF2B5EF4-FFF2-40B4-BE49-F238E27FC236}">
                  <a16:creationId xmlns:a16="http://schemas.microsoft.com/office/drawing/2014/main" id="{96321804-D17B-4878-8853-DE7BDB041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7675" y="5927725"/>
              <a:ext cx="2681288" cy="130175"/>
            </a:xfrm>
            <a:custGeom>
              <a:avLst/>
              <a:gdLst>
                <a:gd name="T0" fmla="*/ 1534 w 1534"/>
                <a:gd name="T1" fmla="*/ 0 h 75"/>
                <a:gd name="T2" fmla="*/ 1534 w 1534"/>
                <a:gd name="T3" fmla="*/ 75 h 75"/>
                <a:gd name="T4" fmla="*/ 0 w 1534"/>
                <a:gd name="T5" fmla="*/ 75 h 75"/>
                <a:gd name="T6" fmla="*/ 0 w 1534"/>
                <a:gd name="T7" fmla="*/ 0 h 75"/>
                <a:gd name="T8" fmla="*/ 1534 w 1534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75">
                  <a:moveTo>
                    <a:pt x="1534" y="0"/>
                  </a:moveTo>
                  <a:cubicBezTo>
                    <a:pt x="1534" y="26"/>
                    <a:pt x="1534" y="50"/>
                    <a:pt x="1534" y="75"/>
                  </a:cubicBezTo>
                  <a:cubicBezTo>
                    <a:pt x="1023" y="75"/>
                    <a:pt x="512" y="75"/>
                    <a:pt x="0" y="75"/>
                  </a:cubicBezTo>
                  <a:cubicBezTo>
                    <a:pt x="0" y="50"/>
                    <a:pt x="0" y="26"/>
                    <a:pt x="0" y="0"/>
                  </a:cubicBezTo>
                  <a:cubicBezTo>
                    <a:pt x="511" y="0"/>
                    <a:pt x="1022" y="0"/>
                    <a:pt x="15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 65">
              <a:extLst>
                <a:ext uri="{FF2B5EF4-FFF2-40B4-BE49-F238E27FC236}">
                  <a16:creationId xmlns:a16="http://schemas.microsoft.com/office/drawing/2014/main" id="{18F8E30E-D7FD-4682-B1FD-872F950A8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7675" y="6323013"/>
              <a:ext cx="2681288" cy="128588"/>
            </a:xfrm>
            <a:custGeom>
              <a:avLst/>
              <a:gdLst>
                <a:gd name="T0" fmla="*/ 1534 w 1534"/>
                <a:gd name="T1" fmla="*/ 74 h 74"/>
                <a:gd name="T2" fmla="*/ 0 w 1534"/>
                <a:gd name="T3" fmla="*/ 74 h 74"/>
                <a:gd name="T4" fmla="*/ 0 w 1534"/>
                <a:gd name="T5" fmla="*/ 0 h 74"/>
                <a:gd name="T6" fmla="*/ 1534 w 1534"/>
                <a:gd name="T7" fmla="*/ 0 h 74"/>
                <a:gd name="T8" fmla="*/ 1534 w 153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74">
                  <a:moveTo>
                    <a:pt x="1534" y="74"/>
                  </a:moveTo>
                  <a:cubicBezTo>
                    <a:pt x="1022" y="74"/>
                    <a:pt x="511" y="74"/>
                    <a:pt x="0" y="74"/>
                  </a:cubicBezTo>
                  <a:cubicBezTo>
                    <a:pt x="0" y="49"/>
                    <a:pt x="0" y="25"/>
                    <a:pt x="0" y="0"/>
                  </a:cubicBezTo>
                  <a:cubicBezTo>
                    <a:pt x="511" y="0"/>
                    <a:pt x="1022" y="0"/>
                    <a:pt x="1534" y="0"/>
                  </a:cubicBezTo>
                  <a:cubicBezTo>
                    <a:pt x="1534" y="24"/>
                    <a:pt x="1534" y="49"/>
                    <a:pt x="1534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Freeform 66">
              <a:extLst>
                <a:ext uri="{FF2B5EF4-FFF2-40B4-BE49-F238E27FC236}">
                  <a16:creationId xmlns:a16="http://schemas.microsoft.com/office/drawing/2014/main" id="{C4A1898D-FC58-441B-8AA2-EB813D73A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6088" y="4840288"/>
              <a:ext cx="950913" cy="130175"/>
            </a:xfrm>
            <a:custGeom>
              <a:avLst/>
              <a:gdLst>
                <a:gd name="T0" fmla="*/ 0 w 544"/>
                <a:gd name="T1" fmla="*/ 74 h 74"/>
                <a:gd name="T2" fmla="*/ 0 w 544"/>
                <a:gd name="T3" fmla="*/ 0 h 74"/>
                <a:gd name="T4" fmla="*/ 544 w 544"/>
                <a:gd name="T5" fmla="*/ 0 h 74"/>
                <a:gd name="T6" fmla="*/ 544 w 544"/>
                <a:gd name="T7" fmla="*/ 74 h 74"/>
                <a:gd name="T8" fmla="*/ 0 w 54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74">
                  <a:moveTo>
                    <a:pt x="0" y="74"/>
                  </a:moveTo>
                  <a:cubicBezTo>
                    <a:pt x="0" y="49"/>
                    <a:pt x="0" y="25"/>
                    <a:pt x="0" y="0"/>
                  </a:cubicBezTo>
                  <a:cubicBezTo>
                    <a:pt x="181" y="0"/>
                    <a:pt x="362" y="0"/>
                    <a:pt x="544" y="0"/>
                  </a:cubicBezTo>
                  <a:cubicBezTo>
                    <a:pt x="544" y="25"/>
                    <a:pt x="544" y="49"/>
                    <a:pt x="544" y="74"/>
                  </a:cubicBezTo>
                  <a:cubicBezTo>
                    <a:pt x="363" y="74"/>
                    <a:pt x="183" y="74"/>
                    <a:pt x="0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67">
              <a:extLst>
                <a:ext uri="{FF2B5EF4-FFF2-40B4-BE49-F238E27FC236}">
                  <a16:creationId xmlns:a16="http://schemas.microsoft.com/office/drawing/2014/main" id="{87C98A11-0BFE-4829-A9E9-2B0C3346F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6088" y="5148263"/>
              <a:ext cx="950913" cy="128588"/>
            </a:xfrm>
            <a:custGeom>
              <a:avLst/>
              <a:gdLst>
                <a:gd name="T0" fmla="*/ 0 w 544"/>
                <a:gd name="T1" fmla="*/ 74 h 74"/>
                <a:gd name="T2" fmla="*/ 0 w 544"/>
                <a:gd name="T3" fmla="*/ 0 h 74"/>
                <a:gd name="T4" fmla="*/ 544 w 544"/>
                <a:gd name="T5" fmla="*/ 0 h 74"/>
                <a:gd name="T6" fmla="*/ 544 w 544"/>
                <a:gd name="T7" fmla="*/ 74 h 74"/>
                <a:gd name="T8" fmla="*/ 0 w 54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74">
                  <a:moveTo>
                    <a:pt x="0" y="74"/>
                  </a:moveTo>
                  <a:cubicBezTo>
                    <a:pt x="0" y="49"/>
                    <a:pt x="0" y="25"/>
                    <a:pt x="0" y="0"/>
                  </a:cubicBezTo>
                  <a:cubicBezTo>
                    <a:pt x="181" y="0"/>
                    <a:pt x="362" y="0"/>
                    <a:pt x="544" y="0"/>
                  </a:cubicBezTo>
                  <a:cubicBezTo>
                    <a:pt x="544" y="24"/>
                    <a:pt x="544" y="48"/>
                    <a:pt x="544" y="74"/>
                  </a:cubicBezTo>
                  <a:cubicBezTo>
                    <a:pt x="363" y="74"/>
                    <a:pt x="182" y="74"/>
                    <a:pt x="0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2DC14D0-FA22-42A9-A948-C9AD0FA06E43}"/>
              </a:ext>
            </a:extLst>
          </p:cNvPr>
          <p:cNvGrpSpPr/>
          <p:nvPr/>
        </p:nvGrpSpPr>
        <p:grpSpPr>
          <a:xfrm>
            <a:off x="2572495" y="1570569"/>
            <a:ext cx="477429" cy="408738"/>
            <a:chOff x="26884313" y="1725613"/>
            <a:chExt cx="8010525" cy="6858000"/>
          </a:xfrm>
        </p:grpSpPr>
        <p:sp>
          <p:nvSpPr>
            <p:cNvPr id="135" name="Freeform 71">
              <a:extLst>
                <a:ext uri="{FF2B5EF4-FFF2-40B4-BE49-F238E27FC236}">
                  <a16:creationId xmlns:a16="http://schemas.microsoft.com/office/drawing/2014/main" id="{EE762727-79F8-44C5-8C23-C19203CCC6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84313" y="1725613"/>
              <a:ext cx="8010525" cy="6858000"/>
            </a:xfrm>
            <a:custGeom>
              <a:avLst/>
              <a:gdLst>
                <a:gd name="T0" fmla="*/ 2357 w 2664"/>
                <a:gd name="T1" fmla="*/ 255 h 2280"/>
                <a:gd name="T2" fmla="*/ 2430 w 2664"/>
                <a:gd name="T3" fmla="*/ 255 h 2280"/>
                <a:gd name="T4" fmla="*/ 2485 w 2664"/>
                <a:gd name="T5" fmla="*/ 310 h 2280"/>
                <a:gd name="T6" fmla="*/ 2485 w 2664"/>
                <a:gd name="T7" fmla="*/ 536 h 2280"/>
                <a:gd name="T8" fmla="*/ 2485 w 2664"/>
                <a:gd name="T9" fmla="*/ 561 h 2280"/>
                <a:gd name="T10" fmla="*/ 2596 w 2664"/>
                <a:gd name="T11" fmla="*/ 561 h 2280"/>
                <a:gd name="T12" fmla="*/ 2664 w 2664"/>
                <a:gd name="T13" fmla="*/ 628 h 2280"/>
                <a:gd name="T14" fmla="*/ 2664 w 2664"/>
                <a:gd name="T15" fmla="*/ 2214 h 2280"/>
                <a:gd name="T16" fmla="*/ 2598 w 2664"/>
                <a:gd name="T17" fmla="*/ 2280 h 2280"/>
                <a:gd name="T18" fmla="*/ 67 w 2664"/>
                <a:gd name="T19" fmla="*/ 2280 h 2280"/>
                <a:gd name="T20" fmla="*/ 0 w 2664"/>
                <a:gd name="T21" fmla="*/ 2213 h 2280"/>
                <a:gd name="T22" fmla="*/ 0 w 2664"/>
                <a:gd name="T23" fmla="*/ 1543 h 2280"/>
                <a:gd name="T24" fmla="*/ 65 w 2664"/>
                <a:gd name="T25" fmla="*/ 1488 h 2280"/>
                <a:gd name="T26" fmla="*/ 101 w 2664"/>
                <a:gd name="T27" fmla="*/ 1526 h 2280"/>
                <a:gd name="T28" fmla="*/ 103 w 2664"/>
                <a:gd name="T29" fmla="*/ 1564 h 2280"/>
                <a:gd name="T30" fmla="*/ 103 w 2664"/>
                <a:gd name="T31" fmla="*/ 2152 h 2280"/>
                <a:gd name="T32" fmla="*/ 103 w 2664"/>
                <a:gd name="T33" fmla="*/ 2175 h 2280"/>
                <a:gd name="T34" fmla="*/ 2560 w 2664"/>
                <a:gd name="T35" fmla="*/ 2175 h 2280"/>
                <a:gd name="T36" fmla="*/ 2560 w 2664"/>
                <a:gd name="T37" fmla="*/ 665 h 2280"/>
                <a:gd name="T38" fmla="*/ 103 w 2664"/>
                <a:gd name="T39" fmla="*/ 665 h 2280"/>
                <a:gd name="T40" fmla="*/ 103 w 2664"/>
                <a:gd name="T41" fmla="*/ 690 h 2280"/>
                <a:gd name="T42" fmla="*/ 103 w 2664"/>
                <a:gd name="T43" fmla="*/ 1318 h 2280"/>
                <a:gd name="T44" fmla="*/ 100 w 2664"/>
                <a:gd name="T45" fmla="*/ 1345 h 2280"/>
                <a:gd name="T46" fmla="*/ 48 w 2664"/>
                <a:gd name="T47" fmla="*/ 1384 h 2280"/>
                <a:gd name="T48" fmla="*/ 0 w 2664"/>
                <a:gd name="T49" fmla="*/ 1336 h 2280"/>
                <a:gd name="T50" fmla="*/ 0 w 2664"/>
                <a:gd name="T51" fmla="*/ 1322 h 2280"/>
                <a:gd name="T52" fmla="*/ 0 w 2664"/>
                <a:gd name="T53" fmla="*/ 622 h 2280"/>
                <a:gd name="T54" fmla="*/ 61 w 2664"/>
                <a:gd name="T55" fmla="*/ 561 h 2280"/>
                <a:gd name="T56" fmla="*/ 180 w 2664"/>
                <a:gd name="T57" fmla="*/ 561 h 2280"/>
                <a:gd name="T58" fmla="*/ 180 w 2664"/>
                <a:gd name="T59" fmla="*/ 538 h 2280"/>
                <a:gd name="T60" fmla="*/ 180 w 2664"/>
                <a:gd name="T61" fmla="*/ 314 h 2280"/>
                <a:gd name="T62" fmla="*/ 238 w 2664"/>
                <a:gd name="T63" fmla="*/ 255 h 2280"/>
                <a:gd name="T64" fmla="*/ 306 w 2664"/>
                <a:gd name="T65" fmla="*/ 255 h 2280"/>
                <a:gd name="T66" fmla="*/ 308 w 2664"/>
                <a:gd name="T67" fmla="*/ 233 h 2280"/>
                <a:gd name="T68" fmla="*/ 308 w 2664"/>
                <a:gd name="T69" fmla="*/ 59 h 2280"/>
                <a:gd name="T70" fmla="*/ 366 w 2664"/>
                <a:gd name="T71" fmla="*/ 0 h 2280"/>
                <a:gd name="T72" fmla="*/ 2298 w 2664"/>
                <a:gd name="T73" fmla="*/ 0 h 2280"/>
                <a:gd name="T74" fmla="*/ 2357 w 2664"/>
                <a:gd name="T75" fmla="*/ 59 h 2280"/>
                <a:gd name="T76" fmla="*/ 2357 w 2664"/>
                <a:gd name="T77" fmla="*/ 231 h 2280"/>
                <a:gd name="T78" fmla="*/ 2357 w 2664"/>
                <a:gd name="T79" fmla="*/ 255 h 2280"/>
                <a:gd name="T80" fmla="*/ 2383 w 2664"/>
                <a:gd name="T81" fmla="*/ 560 h 2280"/>
                <a:gd name="T82" fmla="*/ 2383 w 2664"/>
                <a:gd name="T83" fmla="*/ 382 h 2280"/>
                <a:gd name="T84" fmla="*/ 2358 w 2664"/>
                <a:gd name="T85" fmla="*/ 357 h 2280"/>
                <a:gd name="T86" fmla="*/ 316 w 2664"/>
                <a:gd name="T87" fmla="*/ 357 h 2280"/>
                <a:gd name="T88" fmla="*/ 298 w 2664"/>
                <a:gd name="T89" fmla="*/ 357 h 2280"/>
                <a:gd name="T90" fmla="*/ 281 w 2664"/>
                <a:gd name="T91" fmla="*/ 374 h 2280"/>
                <a:gd name="T92" fmla="*/ 282 w 2664"/>
                <a:gd name="T93" fmla="*/ 548 h 2280"/>
                <a:gd name="T94" fmla="*/ 284 w 2664"/>
                <a:gd name="T95" fmla="*/ 560 h 2280"/>
                <a:gd name="T96" fmla="*/ 2383 w 2664"/>
                <a:gd name="T97" fmla="*/ 560 h 2280"/>
                <a:gd name="T98" fmla="*/ 412 w 2664"/>
                <a:gd name="T99" fmla="*/ 254 h 2280"/>
                <a:gd name="T100" fmla="*/ 2253 w 2664"/>
                <a:gd name="T101" fmla="*/ 254 h 2280"/>
                <a:gd name="T102" fmla="*/ 2253 w 2664"/>
                <a:gd name="T103" fmla="*/ 104 h 2280"/>
                <a:gd name="T104" fmla="*/ 412 w 2664"/>
                <a:gd name="T105" fmla="*/ 104 h 2280"/>
                <a:gd name="T106" fmla="*/ 412 w 2664"/>
                <a:gd name="T107" fmla="*/ 254 h 2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64" h="2280">
                  <a:moveTo>
                    <a:pt x="2357" y="255"/>
                  </a:moveTo>
                  <a:cubicBezTo>
                    <a:pt x="2384" y="255"/>
                    <a:pt x="2407" y="255"/>
                    <a:pt x="2430" y="255"/>
                  </a:cubicBezTo>
                  <a:cubicBezTo>
                    <a:pt x="2465" y="256"/>
                    <a:pt x="2485" y="276"/>
                    <a:pt x="2485" y="310"/>
                  </a:cubicBezTo>
                  <a:cubicBezTo>
                    <a:pt x="2485" y="386"/>
                    <a:pt x="2485" y="461"/>
                    <a:pt x="2485" y="536"/>
                  </a:cubicBezTo>
                  <a:cubicBezTo>
                    <a:pt x="2485" y="543"/>
                    <a:pt x="2485" y="551"/>
                    <a:pt x="2485" y="561"/>
                  </a:cubicBezTo>
                  <a:cubicBezTo>
                    <a:pt x="2523" y="561"/>
                    <a:pt x="2559" y="561"/>
                    <a:pt x="2596" y="561"/>
                  </a:cubicBezTo>
                  <a:cubicBezTo>
                    <a:pt x="2648" y="561"/>
                    <a:pt x="2664" y="577"/>
                    <a:pt x="2664" y="628"/>
                  </a:cubicBezTo>
                  <a:cubicBezTo>
                    <a:pt x="2664" y="1157"/>
                    <a:pt x="2664" y="1685"/>
                    <a:pt x="2664" y="2214"/>
                  </a:cubicBezTo>
                  <a:cubicBezTo>
                    <a:pt x="2664" y="2263"/>
                    <a:pt x="2647" y="2280"/>
                    <a:pt x="2598" y="2280"/>
                  </a:cubicBezTo>
                  <a:cubicBezTo>
                    <a:pt x="1755" y="2280"/>
                    <a:pt x="911" y="2280"/>
                    <a:pt x="67" y="2280"/>
                  </a:cubicBezTo>
                  <a:cubicBezTo>
                    <a:pt x="17" y="2280"/>
                    <a:pt x="0" y="2263"/>
                    <a:pt x="0" y="2213"/>
                  </a:cubicBezTo>
                  <a:cubicBezTo>
                    <a:pt x="0" y="1989"/>
                    <a:pt x="0" y="1766"/>
                    <a:pt x="0" y="1543"/>
                  </a:cubicBezTo>
                  <a:cubicBezTo>
                    <a:pt x="0" y="1503"/>
                    <a:pt x="30" y="1478"/>
                    <a:pt x="65" y="1488"/>
                  </a:cubicBezTo>
                  <a:cubicBezTo>
                    <a:pt x="85" y="1493"/>
                    <a:pt x="98" y="1506"/>
                    <a:pt x="101" y="1526"/>
                  </a:cubicBezTo>
                  <a:cubicBezTo>
                    <a:pt x="103" y="1539"/>
                    <a:pt x="103" y="1551"/>
                    <a:pt x="103" y="1564"/>
                  </a:cubicBezTo>
                  <a:cubicBezTo>
                    <a:pt x="103" y="1760"/>
                    <a:pt x="103" y="1956"/>
                    <a:pt x="103" y="2152"/>
                  </a:cubicBezTo>
                  <a:cubicBezTo>
                    <a:pt x="103" y="2159"/>
                    <a:pt x="103" y="2167"/>
                    <a:pt x="103" y="2175"/>
                  </a:cubicBezTo>
                  <a:cubicBezTo>
                    <a:pt x="923" y="2175"/>
                    <a:pt x="1741" y="2175"/>
                    <a:pt x="2560" y="2175"/>
                  </a:cubicBezTo>
                  <a:cubicBezTo>
                    <a:pt x="2560" y="1672"/>
                    <a:pt x="2560" y="1169"/>
                    <a:pt x="2560" y="665"/>
                  </a:cubicBezTo>
                  <a:cubicBezTo>
                    <a:pt x="1742" y="665"/>
                    <a:pt x="924" y="665"/>
                    <a:pt x="103" y="665"/>
                  </a:cubicBezTo>
                  <a:cubicBezTo>
                    <a:pt x="103" y="673"/>
                    <a:pt x="103" y="681"/>
                    <a:pt x="103" y="690"/>
                  </a:cubicBezTo>
                  <a:cubicBezTo>
                    <a:pt x="103" y="899"/>
                    <a:pt x="103" y="1108"/>
                    <a:pt x="103" y="1318"/>
                  </a:cubicBezTo>
                  <a:cubicBezTo>
                    <a:pt x="103" y="1327"/>
                    <a:pt x="103" y="1337"/>
                    <a:pt x="100" y="1345"/>
                  </a:cubicBezTo>
                  <a:cubicBezTo>
                    <a:pt x="94" y="1369"/>
                    <a:pt x="72" y="1385"/>
                    <a:pt x="48" y="1384"/>
                  </a:cubicBezTo>
                  <a:cubicBezTo>
                    <a:pt x="22" y="1382"/>
                    <a:pt x="2" y="1362"/>
                    <a:pt x="0" y="1336"/>
                  </a:cubicBezTo>
                  <a:cubicBezTo>
                    <a:pt x="0" y="1331"/>
                    <a:pt x="0" y="1327"/>
                    <a:pt x="0" y="1322"/>
                  </a:cubicBezTo>
                  <a:cubicBezTo>
                    <a:pt x="0" y="1089"/>
                    <a:pt x="0" y="855"/>
                    <a:pt x="0" y="622"/>
                  </a:cubicBezTo>
                  <a:cubicBezTo>
                    <a:pt x="0" y="580"/>
                    <a:pt x="19" y="561"/>
                    <a:pt x="61" y="561"/>
                  </a:cubicBezTo>
                  <a:cubicBezTo>
                    <a:pt x="99" y="560"/>
                    <a:pt x="138" y="561"/>
                    <a:pt x="180" y="561"/>
                  </a:cubicBezTo>
                  <a:cubicBezTo>
                    <a:pt x="180" y="552"/>
                    <a:pt x="180" y="545"/>
                    <a:pt x="180" y="538"/>
                  </a:cubicBezTo>
                  <a:cubicBezTo>
                    <a:pt x="180" y="464"/>
                    <a:pt x="180" y="389"/>
                    <a:pt x="180" y="314"/>
                  </a:cubicBezTo>
                  <a:cubicBezTo>
                    <a:pt x="180" y="274"/>
                    <a:pt x="198" y="256"/>
                    <a:pt x="238" y="255"/>
                  </a:cubicBezTo>
                  <a:cubicBezTo>
                    <a:pt x="260" y="255"/>
                    <a:pt x="282" y="255"/>
                    <a:pt x="306" y="255"/>
                  </a:cubicBezTo>
                  <a:cubicBezTo>
                    <a:pt x="307" y="247"/>
                    <a:pt x="308" y="240"/>
                    <a:pt x="308" y="233"/>
                  </a:cubicBezTo>
                  <a:cubicBezTo>
                    <a:pt x="308" y="175"/>
                    <a:pt x="307" y="117"/>
                    <a:pt x="308" y="59"/>
                  </a:cubicBezTo>
                  <a:cubicBezTo>
                    <a:pt x="308" y="19"/>
                    <a:pt x="327" y="0"/>
                    <a:pt x="366" y="0"/>
                  </a:cubicBezTo>
                  <a:cubicBezTo>
                    <a:pt x="1010" y="0"/>
                    <a:pt x="1654" y="0"/>
                    <a:pt x="2298" y="0"/>
                  </a:cubicBezTo>
                  <a:cubicBezTo>
                    <a:pt x="2338" y="0"/>
                    <a:pt x="2357" y="19"/>
                    <a:pt x="2357" y="59"/>
                  </a:cubicBezTo>
                  <a:cubicBezTo>
                    <a:pt x="2357" y="117"/>
                    <a:pt x="2357" y="174"/>
                    <a:pt x="2357" y="231"/>
                  </a:cubicBezTo>
                  <a:cubicBezTo>
                    <a:pt x="2357" y="238"/>
                    <a:pt x="2357" y="246"/>
                    <a:pt x="2357" y="255"/>
                  </a:cubicBezTo>
                  <a:close/>
                  <a:moveTo>
                    <a:pt x="2383" y="560"/>
                  </a:moveTo>
                  <a:cubicBezTo>
                    <a:pt x="2383" y="499"/>
                    <a:pt x="2382" y="440"/>
                    <a:pt x="2383" y="382"/>
                  </a:cubicBezTo>
                  <a:cubicBezTo>
                    <a:pt x="2384" y="361"/>
                    <a:pt x="2377" y="357"/>
                    <a:pt x="2358" y="357"/>
                  </a:cubicBezTo>
                  <a:cubicBezTo>
                    <a:pt x="1677" y="357"/>
                    <a:pt x="997" y="357"/>
                    <a:pt x="316" y="357"/>
                  </a:cubicBezTo>
                  <a:cubicBezTo>
                    <a:pt x="310" y="357"/>
                    <a:pt x="304" y="358"/>
                    <a:pt x="298" y="357"/>
                  </a:cubicBezTo>
                  <a:cubicBezTo>
                    <a:pt x="285" y="356"/>
                    <a:pt x="281" y="361"/>
                    <a:pt x="281" y="374"/>
                  </a:cubicBezTo>
                  <a:cubicBezTo>
                    <a:pt x="282" y="432"/>
                    <a:pt x="282" y="490"/>
                    <a:pt x="282" y="548"/>
                  </a:cubicBezTo>
                  <a:cubicBezTo>
                    <a:pt x="282" y="552"/>
                    <a:pt x="283" y="556"/>
                    <a:pt x="284" y="560"/>
                  </a:cubicBezTo>
                  <a:cubicBezTo>
                    <a:pt x="983" y="560"/>
                    <a:pt x="1682" y="560"/>
                    <a:pt x="2383" y="560"/>
                  </a:cubicBezTo>
                  <a:close/>
                  <a:moveTo>
                    <a:pt x="412" y="254"/>
                  </a:moveTo>
                  <a:cubicBezTo>
                    <a:pt x="1026" y="254"/>
                    <a:pt x="1639" y="254"/>
                    <a:pt x="2253" y="254"/>
                  </a:cubicBezTo>
                  <a:cubicBezTo>
                    <a:pt x="2253" y="204"/>
                    <a:pt x="2253" y="154"/>
                    <a:pt x="2253" y="104"/>
                  </a:cubicBezTo>
                  <a:cubicBezTo>
                    <a:pt x="1639" y="104"/>
                    <a:pt x="1026" y="104"/>
                    <a:pt x="412" y="104"/>
                  </a:cubicBezTo>
                  <a:cubicBezTo>
                    <a:pt x="412" y="154"/>
                    <a:pt x="412" y="204"/>
                    <a:pt x="412" y="2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72">
              <a:extLst>
                <a:ext uri="{FF2B5EF4-FFF2-40B4-BE49-F238E27FC236}">
                  <a16:creationId xmlns:a16="http://schemas.microsoft.com/office/drawing/2014/main" id="{1A40EEF6-935B-4CDC-A9FE-CB140254B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85976" y="3951288"/>
              <a:ext cx="3652838" cy="3983038"/>
            </a:xfrm>
            <a:custGeom>
              <a:avLst/>
              <a:gdLst>
                <a:gd name="T0" fmla="*/ 83 w 1215"/>
                <a:gd name="T1" fmla="*/ 1324 h 1324"/>
                <a:gd name="T2" fmla="*/ 4 w 1215"/>
                <a:gd name="T3" fmla="*/ 1146 h 1324"/>
                <a:gd name="T4" fmla="*/ 218 w 1215"/>
                <a:gd name="T5" fmla="*/ 928 h 1324"/>
                <a:gd name="T6" fmla="*/ 435 w 1215"/>
                <a:gd name="T7" fmla="*/ 835 h 1324"/>
                <a:gd name="T8" fmla="*/ 430 w 1215"/>
                <a:gd name="T9" fmla="*/ 768 h 1324"/>
                <a:gd name="T10" fmla="*/ 293 w 1215"/>
                <a:gd name="T11" fmla="*/ 443 h 1324"/>
                <a:gd name="T12" fmla="*/ 254 w 1215"/>
                <a:gd name="T13" fmla="*/ 298 h 1324"/>
                <a:gd name="T14" fmla="*/ 836 w 1215"/>
                <a:gd name="T15" fmla="*/ 90 h 1324"/>
                <a:gd name="T16" fmla="*/ 942 w 1215"/>
                <a:gd name="T17" fmla="*/ 410 h 1324"/>
                <a:gd name="T18" fmla="*/ 836 w 1215"/>
                <a:gd name="T19" fmla="*/ 698 h 1324"/>
                <a:gd name="T20" fmla="*/ 771 w 1215"/>
                <a:gd name="T21" fmla="*/ 804 h 1324"/>
                <a:gd name="T22" fmla="*/ 1087 w 1215"/>
                <a:gd name="T23" fmla="*/ 964 h 1324"/>
                <a:gd name="T24" fmla="*/ 1207 w 1215"/>
                <a:gd name="T25" fmla="*/ 1211 h 1324"/>
                <a:gd name="T26" fmla="*/ 1141 w 1215"/>
                <a:gd name="T27" fmla="*/ 1324 h 1324"/>
                <a:gd name="T28" fmla="*/ 609 w 1215"/>
                <a:gd name="T29" fmla="*/ 1324 h 1324"/>
                <a:gd name="T30" fmla="*/ 708 w 1215"/>
                <a:gd name="T31" fmla="*/ 348 h 1324"/>
                <a:gd name="T32" fmla="*/ 609 w 1215"/>
                <a:gd name="T33" fmla="*/ 368 h 1324"/>
                <a:gd name="T34" fmla="*/ 428 w 1215"/>
                <a:gd name="T35" fmla="*/ 416 h 1324"/>
                <a:gd name="T36" fmla="*/ 402 w 1215"/>
                <a:gd name="T37" fmla="*/ 454 h 1324"/>
                <a:gd name="T38" fmla="*/ 488 w 1215"/>
                <a:gd name="T39" fmla="*/ 679 h 1324"/>
                <a:gd name="T40" fmla="*/ 821 w 1215"/>
                <a:gd name="T41" fmla="*/ 431 h 1324"/>
                <a:gd name="T42" fmla="*/ 1092 w 1215"/>
                <a:gd name="T43" fmla="*/ 1220 h 1324"/>
                <a:gd name="T44" fmla="*/ 1110 w 1215"/>
                <a:gd name="T45" fmla="*/ 1155 h 1324"/>
                <a:gd name="T46" fmla="*/ 1010 w 1215"/>
                <a:gd name="T47" fmla="*/ 1042 h 1324"/>
                <a:gd name="T48" fmla="*/ 676 w 1215"/>
                <a:gd name="T49" fmla="*/ 977 h 1324"/>
                <a:gd name="T50" fmla="*/ 660 w 1215"/>
                <a:gd name="T51" fmla="*/ 1200 h 1324"/>
                <a:gd name="T52" fmla="*/ 817 w 1215"/>
                <a:gd name="T53" fmla="*/ 1221 h 1324"/>
                <a:gd name="T54" fmla="*/ 840 w 1215"/>
                <a:gd name="T55" fmla="*/ 1207 h 1324"/>
                <a:gd name="T56" fmla="*/ 903 w 1215"/>
                <a:gd name="T57" fmla="*/ 1097 h 1324"/>
                <a:gd name="T58" fmla="*/ 942 w 1215"/>
                <a:gd name="T59" fmla="*/ 1220 h 1324"/>
                <a:gd name="T60" fmla="*/ 556 w 1215"/>
                <a:gd name="T61" fmla="*/ 994 h 1324"/>
                <a:gd name="T62" fmla="*/ 482 w 1215"/>
                <a:gd name="T63" fmla="*/ 951 h 1324"/>
                <a:gd name="T64" fmla="*/ 372 w 1215"/>
                <a:gd name="T65" fmla="*/ 981 h 1324"/>
                <a:gd name="T66" fmla="*/ 107 w 1215"/>
                <a:gd name="T67" fmla="*/ 1167 h 1324"/>
                <a:gd name="T68" fmla="*/ 254 w 1215"/>
                <a:gd name="T69" fmla="*/ 1221 h 1324"/>
                <a:gd name="T70" fmla="*/ 293 w 1215"/>
                <a:gd name="T71" fmla="*/ 1097 h 1324"/>
                <a:gd name="T72" fmla="*/ 357 w 1215"/>
                <a:gd name="T73" fmla="*/ 1207 h 1324"/>
                <a:gd name="T74" fmla="*/ 557 w 1215"/>
                <a:gd name="T75" fmla="*/ 1220 h 1324"/>
                <a:gd name="T76" fmla="*/ 774 w 1215"/>
                <a:gd name="T77" fmla="*/ 171 h 1324"/>
                <a:gd name="T78" fmla="*/ 358 w 1215"/>
                <a:gd name="T79" fmla="*/ 299 h 1324"/>
                <a:gd name="T80" fmla="*/ 359 w 1215"/>
                <a:gd name="T81" fmla="*/ 340 h 1324"/>
                <a:gd name="T82" fmla="*/ 557 w 1215"/>
                <a:gd name="T83" fmla="*/ 272 h 1324"/>
                <a:gd name="T84" fmla="*/ 622 w 1215"/>
                <a:gd name="T85" fmla="*/ 216 h 1324"/>
                <a:gd name="T86" fmla="*/ 712 w 1215"/>
                <a:gd name="T87" fmla="*/ 200 h 1324"/>
                <a:gd name="T88" fmla="*/ 861 w 1215"/>
                <a:gd name="T89" fmla="*/ 338 h 1324"/>
                <a:gd name="T90" fmla="*/ 551 w 1215"/>
                <a:gd name="T91" fmla="*/ 869 h 1324"/>
                <a:gd name="T92" fmla="*/ 679 w 1215"/>
                <a:gd name="T93" fmla="*/ 850 h 1324"/>
                <a:gd name="T94" fmla="*/ 568 w 1215"/>
                <a:gd name="T95" fmla="*/ 838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15" h="1324">
                  <a:moveTo>
                    <a:pt x="609" y="1324"/>
                  </a:moveTo>
                  <a:cubicBezTo>
                    <a:pt x="434" y="1324"/>
                    <a:pt x="258" y="1324"/>
                    <a:pt x="83" y="1324"/>
                  </a:cubicBezTo>
                  <a:cubicBezTo>
                    <a:pt x="41" y="1324"/>
                    <a:pt x="25" y="1310"/>
                    <a:pt x="19" y="1269"/>
                  </a:cubicBezTo>
                  <a:cubicBezTo>
                    <a:pt x="13" y="1228"/>
                    <a:pt x="7" y="1187"/>
                    <a:pt x="4" y="1146"/>
                  </a:cubicBezTo>
                  <a:cubicBezTo>
                    <a:pt x="0" y="1077"/>
                    <a:pt x="30" y="1024"/>
                    <a:pt x="88" y="989"/>
                  </a:cubicBezTo>
                  <a:cubicBezTo>
                    <a:pt x="128" y="964"/>
                    <a:pt x="173" y="946"/>
                    <a:pt x="218" y="928"/>
                  </a:cubicBezTo>
                  <a:cubicBezTo>
                    <a:pt x="283" y="902"/>
                    <a:pt x="350" y="880"/>
                    <a:pt x="416" y="855"/>
                  </a:cubicBezTo>
                  <a:cubicBezTo>
                    <a:pt x="424" y="851"/>
                    <a:pt x="430" y="842"/>
                    <a:pt x="435" y="835"/>
                  </a:cubicBezTo>
                  <a:cubicBezTo>
                    <a:pt x="438" y="831"/>
                    <a:pt x="438" y="825"/>
                    <a:pt x="441" y="820"/>
                  </a:cubicBezTo>
                  <a:cubicBezTo>
                    <a:pt x="451" y="800"/>
                    <a:pt x="448" y="785"/>
                    <a:pt x="430" y="768"/>
                  </a:cubicBezTo>
                  <a:cubicBezTo>
                    <a:pt x="388" y="726"/>
                    <a:pt x="363" y="673"/>
                    <a:pt x="344" y="617"/>
                  </a:cubicBezTo>
                  <a:cubicBezTo>
                    <a:pt x="325" y="559"/>
                    <a:pt x="310" y="501"/>
                    <a:pt x="293" y="443"/>
                  </a:cubicBezTo>
                  <a:cubicBezTo>
                    <a:pt x="291" y="437"/>
                    <a:pt x="290" y="430"/>
                    <a:pt x="286" y="426"/>
                  </a:cubicBezTo>
                  <a:cubicBezTo>
                    <a:pt x="249" y="390"/>
                    <a:pt x="248" y="345"/>
                    <a:pt x="254" y="298"/>
                  </a:cubicBezTo>
                  <a:cubicBezTo>
                    <a:pt x="268" y="199"/>
                    <a:pt x="322" y="126"/>
                    <a:pt x="407" y="79"/>
                  </a:cubicBezTo>
                  <a:cubicBezTo>
                    <a:pt x="551" y="0"/>
                    <a:pt x="697" y="4"/>
                    <a:pt x="836" y="90"/>
                  </a:cubicBezTo>
                  <a:cubicBezTo>
                    <a:pt x="935" y="150"/>
                    <a:pt x="975" y="245"/>
                    <a:pt x="963" y="360"/>
                  </a:cubicBezTo>
                  <a:cubicBezTo>
                    <a:pt x="962" y="377"/>
                    <a:pt x="950" y="394"/>
                    <a:pt x="942" y="410"/>
                  </a:cubicBezTo>
                  <a:cubicBezTo>
                    <a:pt x="936" y="423"/>
                    <a:pt x="927" y="435"/>
                    <a:pt x="923" y="448"/>
                  </a:cubicBezTo>
                  <a:cubicBezTo>
                    <a:pt x="901" y="534"/>
                    <a:pt x="880" y="620"/>
                    <a:pt x="836" y="698"/>
                  </a:cubicBezTo>
                  <a:cubicBezTo>
                    <a:pt x="820" y="727"/>
                    <a:pt x="798" y="753"/>
                    <a:pt x="776" y="780"/>
                  </a:cubicBezTo>
                  <a:cubicBezTo>
                    <a:pt x="769" y="788"/>
                    <a:pt x="769" y="794"/>
                    <a:pt x="771" y="804"/>
                  </a:cubicBezTo>
                  <a:cubicBezTo>
                    <a:pt x="777" y="839"/>
                    <a:pt x="797" y="855"/>
                    <a:pt x="830" y="867"/>
                  </a:cubicBezTo>
                  <a:cubicBezTo>
                    <a:pt x="917" y="896"/>
                    <a:pt x="1003" y="929"/>
                    <a:pt x="1087" y="964"/>
                  </a:cubicBezTo>
                  <a:cubicBezTo>
                    <a:pt x="1147" y="989"/>
                    <a:pt x="1195" y="1031"/>
                    <a:pt x="1208" y="1098"/>
                  </a:cubicBezTo>
                  <a:cubicBezTo>
                    <a:pt x="1215" y="1134"/>
                    <a:pt x="1209" y="1173"/>
                    <a:pt x="1207" y="1211"/>
                  </a:cubicBezTo>
                  <a:cubicBezTo>
                    <a:pt x="1206" y="1233"/>
                    <a:pt x="1201" y="1255"/>
                    <a:pt x="1197" y="1276"/>
                  </a:cubicBezTo>
                  <a:cubicBezTo>
                    <a:pt x="1192" y="1308"/>
                    <a:pt x="1173" y="1324"/>
                    <a:pt x="1141" y="1324"/>
                  </a:cubicBezTo>
                  <a:cubicBezTo>
                    <a:pt x="1073" y="1324"/>
                    <a:pt x="1005" y="1324"/>
                    <a:pt x="937" y="1324"/>
                  </a:cubicBezTo>
                  <a:cubicBezTo>
                    <a:pt x="828" y="1324"/>
                    <a:pt x="718" y="1324"/>
                    <a:pt x="609" y="1324"/>
                  </a:cubicBezTo>
                  <a:close/>
                  <a:moveTo>
                    <a:pt x="821" y="431"/>
                  </a:moveTo>
                  <a:cubicBezTo>
                    <a:pt x="775" y="411"/>
                    <a:pt x="740" y="382"/>
                    <a:pt x="708" y="348"/>
                  </a:cubicBezTo>
                  <a:cubicBezTo>
                    <a:pt x="699" y="339"/>
                    <a:pt x="692" y="339"/>
                    <a:pt x="681" y="344"/>
                  </a:cubicBezTo>
                  <a:cubicBezTo>
                    <a:pt x="658" y="354"/>
                    <a:pt x="634" y="363"/>
                    <a:pt x="609" y="368"/>
                  </a:cubicBezTo>
                  <a:cubicBezTo>
                    <a:pt x="575" y="374"/>
                    <a:pt x="539" y="377"/>
                    <a:pt x="504" y="380"/>
                  </a:cubicBezTo>
                  <a:cubicBezTo>
                    <a:pt x="474" y="383"/>
                    <a:pt x="446" y="388"/>
                    <a:pt x="428" y="416"/>
                  </a:cubicBezTo>
                  <a:cubicBezTo>
                    <a:pt x="424" y="422"/>
                    <a:pt x="417" y="427"/>
                    <a:pt x="410" y="431"/>
                  </a:cubicBezTo>
                  <a:cubicBezTo>
                    <a:pt x="399" y="437"/>
                    <a:pt x="399" y="444"/>
                    <a:pt x="402" y="454"/>
                  </a:cubicBezTo>
                  <a:cubicBezTo>
                    <a:pt x="407" y="472"/>
                    <a:pt x="411" y="490"/>
                    <a:pt x="417" y="508"/>
                  </a:cubicBezTo>
                  <a:cubicBezTo>
                    <a:pt x="435" y="567"/>
                    <a:pt x="454" y="626"/>
                    <a:pt x="488" y="679"/>
                  </a:cubicBezTo>
                  <a:cubicBezTo>
                    <a:pt x="539" y="759"/>
                    <a:pt x="678" y="757"/>
                    <a:pt x="727" y="682"/>
                  </a:cubicBezTo>
                  <a:cubicBezTo>
                    <a:pt x="778" y="606"/>
                    <a:pt x="798" y="518"/>
                    <a:pt x="821" y="431"/>
                  </a:cubicBezTo>
                  <a:close/>
                  <a:moveTo>
                    <a:pt x="942" y="1220"/>
                  </a:moveTo>
                  <a:cubicBezTo>
                    <a:pt x="993" y="1220"/>
                    <a:pt x="1043" y="1221"/>
                    <a:pt x="1092" y="1220"/>
                  </a:cubicBezTo>
                  <a:cubicBezTo>
                    <a:pt x="1096" y="1220"/>
                    <a:pt x="1103" y="1213"/>
                    <a:pt x="1103" y="1208"/>
                  </a:cubicBezTo>
                  <a:cubicBezTo>
                    <a:pt x="1107" y="1191"/>
                    <a:pt x="1107" y="1173"/>
                    <a:pt x="1110" y="1155"/>
                  </a:cubicBezTo>
                  <a:cubicBezTo>
                    <a:pt x="1116" y="1122"/>
                    <a:pt x="1104" y="1096"/>
                    <a:pt x="1078" y="1078"/>
                  </a:cubicBezTo>
                  <a:cubicBezTo>
                    <a:pt x="1057" y="1064"/>
                    <a:pt x="1034" y="1051"/>
                    <a:pt x="1010" y="1042"/>
                  </a:cubicBezTo>
                  <a:cubicBezTo>
                    <a:pt x="947" y="1017"/>
                    <a:pt x="882" y="999"/>
                    <a:pt x="821" y="971"/>
                  </a:cubicBezTo>
                  <a:cubicBezTo>
                    <a:pt x="769" y="947"/>
                    <a:pt x="724" y="947"/>
                    <a:pt x="676" y="977"/>
                  </a:cubicBezTo>
                  <a:cubicBezTo>
                    <a:pt x="664" y="985"/>
                    <a:pt x="660" y="991"/>
                    <a:pt x="660" y="1004"/>
                  </a:cubicBezTo>
                  <a:cubicBezTo>
                    <a:pt x="660" y="1070"/>
                    <a:pt x="660" y="1135"/>
                    <a:pt x="660" y="1200"/>
                  </a:cubicBezTo>
                  <a:cubicBezTo>
                    <a:pt x="660" y="1207"/>
                    <a:pt x="660" y="1213"/>
                    <a:pt x="660" y="1221"/>
                  </a:cubicBezTo>
                  <a:cubicBezTo>
                    <a:pt x="714" y="1221"/>
                    <a:pt x="766" y="1221"/>
                    <a:pt x="817" y="1221"/>
                  </a:cubicBezTo>
                  <a:cubicBezTo>
                    <a:pt x="820" y="1221"/>
                    <a:pt x="825" y="1222"/>
                    <a:pt x="827" y="1220"/>
                  </a:cubicBezTo>
                  <a:cubicBezTo>
                    <a:pt x="832" y="1217"/>
                    <a:pt x="839" y="1212"/>
                    <a:pt x="840" y="1207"/>
                  </a:cubicBezTo>
                  <a:cubicBezTo>
                    <a:pt x="843" y="1187"/>
                    <a:pt x="845" y="1165"/>
                    <a:pt x="848" y="1144"/>
                  </a:cubicBezTo>
                  <a:cubicBezTo>
                    <a:pt x="852" y="1115"/>
                    <a:pt x="876" y="1094"/>
                    <a:pt x="903" y="1097"/>
                  </a:cubicBezTo>
                  <a:cubicBezTo>
                    <a:pt x="933" y="1100"/>
                    <a:pt x="953" y="1125"/>
                    <a:pt x="950" y="1155"/>
                  </a:cubicBezTo>
                  <a:cubicBezTo>
                    <a:pt x="948" y="1176"/>
                    <a:pt x="945" y="1197"/>
                    <a:pt x="942" y="1220"/>
                  </a:cubicBezTo>
                  <a:close/>
                  <a:moveTo>
                    <a:pt x="557" y="1220"/>
                  </a:moveTo>
                  <a:cubicBezTo>
                    <a:pt x="557" y="1143"/>
                    <a:pt x="557" y="1069"/>
                    <a:pt x="556" y="994"/>
                  </a:cubicBezTo>
                  <a:cubicBezTo>
                    <a:pt x="556" y="989"/>
                    <a:pt x="549" y="982"/>
                    <a:pt x="544" y="980"/>
                  </a:cubicBezTo>
                  <a:cubicBezTo>
                    <a:pt x="524" y="969"/>
                    <a:pt x="503" y="959"/>
                    <a:pt x="482" y="951"/>
                  </a:cubicBezTo>
                  <a:cubicBezTo>
                    <a:pt x="474" y="948"/>
                    <a:pt x="464" y="948"/>
                    <a:pt x="456" y="950"/>
                  </a:cubicBezTo>
                  <a:cubicBezTo>
                    <a:pt x="427" y="959"/>
                    <a:pt x="399" y="970"/>
                    <a:pt x="372" y="981"/>
                  </a:cubicBezTo>
                  <a:cubicBezTo>
                    <a:pt x="304" y="1007"/>
                    <a:pt x="236" y="1032"/>
                    <a:pt x="169" y="1060"/>
                  </a:cubicBezTo>
                  <a:cubicBezTo>
                    <a:pt x="122" y="1079"/>
                    <a:pt x="100" y="1113"/>
                    <a:pt x="107" y="1167"/>
                  </a:cubicBezTo>
                  <a:cubicBezTo>
                    <a:pt x="115" y="1220"/>
                    <a:pt x="112" y="1221"/>
                    <a:pt x="165" y="1221"/>
                  </a:cubicBezTo>
                  <a:cubicBezTo>
                    <a:pt x="194" y="1221"/>
                    <a:pt x="223" y="1221"/>
                    <a:pt x="254" y="1221"/>
                  </a:cubicBezTo>
                  <a:cubicBezTo>
                    <a:pt x="251" y="1197"/>
                    <a:pt x="249" y="1178"/>
                    <a:pt x="246" y="1158"/>
                  </a:cubicBezTo>
                  <a:cubicBezTo>
                    <a:pt x="243" y="1126"/>
                    <a:pt x="262" y="1101"/>
                    <a:pt x="293" y="1097"/>
                  </a:cubicBezTo>
                  <a:cubicBezTo>
                    <a:pt x="320" y="1094"/>
                    <a:pt x="344" y="1115"/>
                    <a:pt x="348" y="1145"/>
                  </a:cubicBezTo>
                  <a:cubicBezTo>
                    <a:pt x="351" y="1166"/>
                    <a:pt x="353" y="1186"/>
                    <a:pt x="357" y="1207"/>
                  </a:cubicBezTo>
                  <a:cubicBezTo>
                    <a:pt x="358" y="1212"/>
                    <a:pt x="364" y="1220"/>
                    <a:pt x="368" y="1220"/>
                  </a:cubicBezTo>
                  <a:cubicBezTo>
                    <a:pt x="430" y="1221"/>
                    <a:pt x="492" y="1220"/>
                    <a:pt x="557" y="1220"/>
                  </a:cubicBezTo>
                  <a:close/>
                  <a:moveTo>
                    <a:pt x="861" y="338"/>
                  </a:moveTo>
                  <a:cubicBezTo>
                    <a:pt x="869" y="271"/>
                    <a:pt x="835" y="207"/>
                    <a:pt x="774" y="171"/>
                  </a:cubicBezTo>
                  <a:cubicBezTo>
                    <a:pt x="685" y="120"/>
                    <a:pt x="591" y="113"/>
                    <a:pt x="495" y="149"/>
                  </a:cubicBezTo>
                  <a:cubicBezTo>
                    <a:pt x="426" y="176"/>
                    <a:pt x="376" y="224"/>
                    <a:pt x="358" y="299"/>
                  </a:cubicBezTo>
                  <a:cubicBezTo>
                    <a:pt x="355" y="312"/>
                    <a:pt x="355" y="325"/>
                    <a:pt x="354" y="339"/>
                  </a:cubicBezTo>
                  <a:cubicBezTo>
                    <a:pt x="356" y="339"/>
                    <a:pt x="357" y="340"/>
                    <a:pt x="359" y="340"/>
                  </a:cubicBezTo>
                  <a:cubicBezTo>
                    <a:pt x="385" y="305"/>
                    <a:pt x="421" y="286"/>
                    <a:pt x="464" y="282"/>
                  </a:cubicBezTo>
                  <a:cubicBezTo>
                    <a:pt x="495" y="279"/>
                    <a:pt x="526" y="276"/>
                    <a:pt x="557" y="272"/>
                  </a:cubicBezTo>
                  <a:cubicBezTo>
                    <a:pt x="580" y="269"/>
                    <a:pt x="602" y="264"/>
                    <a:pt x="621" y="261"/>
                  </a:cubicBezTo>
                  <a:cubicBezTo>
                    <a:pt x="621" y="242"/>
                    <a:pt x="619" y="229"/>
                    <a:pt x="622" y="216"/>
                  </a:cubicBezTo>
                  <a:cubicBezTo>
                    <a:pt x="626" y="198"/>
                    <a:pt x="639" y="186"/>
                    <a:pt x="657" y="181"/>
                  </a:cubicBezTo>
                  <a:cubicBezTo>
                    <a:pt x="679" y="176"/>
                    <a:pt x="697" y="183"/>
                    <a:pt x="712" y="200"/>
                  </a:cubicBezTo>
                  <a:cubicBezTo>
                    <a:pt x="745" y="235"/>
                    <a:pt x="777" y="270"/>
                    <a:pt x="811" y="304"/>
                  </a:cubicBezTo>
                  <a:cubicBezTo>
                    <a:pt x="824" y="317"/>
                    <a:pt x="842" y="325"/>
                    <a:pt x="861" y="338"/>
                  </a:cubicBezTo>
                  <a:close/>
                  <a:moveTo>
                    <a:pt x="537" y="862"/>
                  </a:moveTo>
                  <a:cubicBezTo>
                    <a:pt x="542" y="865"/>
                    <a:pt x="547" y="866"/>
                    <a:pt x="551" y="869"/>
                  </a:cubicBezTo>
                  <a:cubicBezTo>
                    <a:pt x="590" y="898"/>
                    <a:pt x="629" y="895"/>
                    <a:pt x="668" y="869"/>
                  </a:cubicBezTo>
                  <a:cubicBezTo>
                    <a:pt x="675" y="864"/>
                    <a:pt x="683" y="862"/>
                    <a:pt x="679" y="850"/>
                  </a:cubicBezTo>
                  <a:cubicBezTo>
                    <a:pt x="675" y="838"/>
                    <a:pt x="670" y="836"/>
                    <a:pt x="657" y="837"/>
                  </a:cubicBezTo>
                  <a:cubicBezTo>
                    <a:pt x="628" y="839"/>
                    <a:pt x="597" y="841"/>
                    <a:pt x="568" y="838"/>
                  </a:cubicBezTo>
                  <a:cubicBezTo>
                    <a:pt x="548" y="835"/>
                    <a:pt x="538" y="839"/>
                    <a:pt x="537" y="8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73">
              <a:extLst>
                <a:ext uri="{FF2B5EF4-FFF2-40B4-BE49-F238E27FC236}">
                  <a16:creationId xmlns:a16="http://schemas.microsoft.com/office/drawing/2014/main" id="{F8EC04B5-6EDF-41DE-80A5-ECF8235CB6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11876" y="7046913"/>
              <a:ext cx="2771775" cy="922338"/>
            </a:xfrm>
            <a:custGeom>
              <a:avLst/>
              <a:gdLst>
                <a:gd name="T0" fmla="*/ 461 w 922"/>
                <a:gd name="T1" fmla="*/ 307 h 307"/>
                <a:gd name="T2" fmla="*/ 60 w 922"/>
                <a:gd name="T3" fmla="*/ 307 h 307"/>
                <a:gd name="T4" fmla="*/ 0 w 922"/>
                <a:gd name="T5" fmla="*/ 247 h 307"/>
                <a:gd name="T6" fmla="*/ 0 w 922"/>
                <a:gd name="T7" fmla="*/ 60 h 307"/>
                <a:gd name="T8" fmla="*/ 58 w 922"/>
                <a:gd name="T9" fmla="*/ 0 h 307"/>
                <a:gd name="T10" fmla="*/ 862 w 922"/>
                <a:gd name="T11" fmla="*/ 0 h 307"/>
                <a:gd name="T12" fmla="*/ 921 w 922"/>
                <a:gd name="T13" fmla="*/ 60 h 307"/>
                <a:gd name="T14" fmla="*/ 921 w 922"/>
                <a:gd name="T15" fmla="*/ 248 h 307"/>
                <a:gd name="T16" fmla="*/ 863 w 922"/>
                <a:gd name="T17" fmla="*/ 307 h 307"/>
                <a:gd name="T18" fmla="*/ 461 w 922"/>
                <a:gd name="T19" fmla="*/ 307 h 307"/>
                <a:gd name="T20" fmla="*/ 103 w 922"/>
                <a:gd name="T21" fmla="*/ 203 h 307"/>
                <a:gd name="T22" fmla="*/ 203 w 922"/>
                <a:gd name="T23" fmla="*/ 203 h 307"/>
                <a:gd name="T24" fmla="*/ 203 w 922"/>
                <a:gd name="T25" fmla="*/ 104 h 307"/>
                <a:gd name="T26" fmla="*/ 103 w 922"/>
                <a:gd name="T27" fmla="*/ 104 h 307"/>
                <a:gd name="T28" fmla="*/ 103 w 922"/>
                <a:gd name="T29" fmla="*/ 203 h 307"/>
                <a:gd name="T30" fmla="*/ 408 w 922"/>
                <a:gd name="T31" fmla="*/ 203 h 307"/>
                <a:gd name="T32" fmla="*/ 408 w 922"/>
                <a:gd name="T33" fmla="*/ 104 h 307"/>
                <a:gd name="T34" fmla="*/ 308 w 922"/>
                <a:gd name="T35" fmla="*/ 104 h 307"/>
                <a:gd name="T36" fmla="*/ 308 w 922"/>
                <a:gd name="T37" fmla="*/ 203 h 307"/>
                <a:gd name="T38" fmla="*/ 408 w 922"/>
                <a:gd name="T39" fmla="*/ 203 h 307"/>
                <a:gd name="T40" fmla="*/ 514 w 922"/>
                <a:gd name="T41" fmla="*/ 203 h 307"/>
                <a:gd name="T42" fmla="*/ 613 w 922"/>
                <a:gd name="T43" fmla="*/ 203 h 307"/>
                <a:gd name="T44" fmla="*/ 613 w 922"/>
                <a:gd name="T45" fmla="*/ 104 h 307"/>
                <a:gd name="T46" fmla="*/ 514 w 922"/>
                <a:gd name="T47" fmla="*/ 104 h 307"/>
                <a:gd name="T48" fmla="*/ 514 w 922"/>
                <a:gd name="T49" fmla="*/ 203 h 307"/>
                <a:gd name="T50" fmla="*/ 817 w 922"/>
                <a:gd name="T51" fmla="*/ 203 h 307"/>
                <a:gd name="T52" fmla="*/ 817 w 922"/>
                <a:gd name="T53" fmla="*/ 105 h 307"/>
                <a:gd name="T54" fmla="*/ 718 w 922"/>
                <a:gd name="T55" fmla="*/ 105 h 307"/>
                <a:gd name="T56" fmla="*/ 718 w 922"/>
                <a:gd name="T57" fmla="*/ 203 h 307"/>
                <a:gd name="T58" fmla="*/ 817 w 922"/>
                <a:gd name="T59" fmla="*/ 20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22" h="307">
                  <a:moveTo>
                    <a:pt x="461" y="307"/>
                  </a:moveTo>
                  <a:cubicBezTo>
                    <a:pt x="328" y="307"/>
                    <a:pt x="194" y="307"/>
                    <a:pt x="60" y="307"/>
                  </a:cubicBezTo>
                  <a:cubicBezTo>
                    <a:pt x="18" y="307"/>
                    <a:pt x="0" y="289"/>
                    <a:pt x="0" y="247"/>
                  </a:cubicBezTo>
                  <a:cubicBezTo>
                    <a:pt x="0" y="185"/>
                    <a:pt x="0" y="122"/>
                    <a:pt x="0" y="60"/>
                  </a:cubicBezTo>
                  <a:cubicBezTo>
                    <a:pt x="0" y="20"/>
                    <a:pt x="19" y="0"/>
                    <a:pt x="58" y="0"/>
                  </a:cubicBezTo>
                  <a:cubicBezTo>
                    <a:pt x="326" y="0"/>
                    <a:pt x="594" y="0"/>
                    <a:pt x="862" y="0"/>
                  </a:cubicBezTo>
                  <a:cubicBezTo>
                    <a:pt x="903" y="0"/>
                    <a:pt x="921" y="19"/>
                    <a:pt x="921" y="60"/>
                  </a:cubicBezTo>
                  <a:cubicBezTo>
                    <a:pt x="922" y="123"/>
                    <a:pt x="922" y="185"/>
                    <a:pt x="921" y="248"/>
                  </a:cubicBezTo>
                  <a:cubicBezTo>
                    <a:pt x="921" y="288"/>
                    <a:pt x="903" y="307"/>
                    <a:pt x="863" y="307"/>
                  </a:cubicBezTo>
                  <a:cubicBezTo>
                    <a:pt x="729" y="307"/>
                    <a:pt x="595" y="307"/>
                    <a:pt x="461" y="307"/>
                  </a:cubicBezTo>
                  <a:close/>
                  <a:moveTo>
                    <a:pt x="103" y="203"/>
                  </a:moveTo>
                  <a:cubicBezTo>
                    <a:pt x="137" y="203"/>
                    <a:pt x="170" y="203"/>
                    <a:pt x="203" y="203"/>
                  </a:cubicBezTo>
                  <a:cubicBezTo>
                    <a:pt x="203" y="169"/>
                    <a:pt x="203" y="137"/>
                    <a:pt x="203" y="104"/>
                  </a:cubicBezTo>
                  <a:cubicBezTo>
                    <a:pt x="169" y="104"/>
                    <a:pt x="137" y="104"/>
                    <a:pt x="103" y="104"/>
                  </a:cubicBezTo>
                  <a:cubicBezTo>
                    <a:pt x="103" y="137"/>
                    <a:pt x="103" y="169"/>
                    <a:pt x="103" y="203"/>
                  </a:cubicBezTo>
                  <a:close/>
                  <a:moveTo>
                    <a:pt x="408" y="203"/>
                  </a:moveTo>
                  <a:cubicBezTo>
                    <a:pt x="408" y="169"/>
                    <a:pt x="408" y="136"/>
                    <a:pt x="408" y="104"/>
                  </a:cubicBezTo>
                  <a:cubicBezTo>
                    <a:pt x="374" y="104"/>
                    <a:pt x="341" y="104"/>
                    <a:pt x="308" y="104"/>
                  </a:cubicBezTo>
                  <a:cubicBezTo>
                    <a:pt x="308" y="138"/>
                    <a:pt x="308" y="170"/>
                    <a:pt x="308" y="203"/>
                  </a:cubicBezTo>
                  <a:cubicBezTo>
                    <a:pt x="342" y="203"/>
                    <a:pt x="374" y="203"/>
                    <a:pt x="408" y="203"/>
                  </a:cubicBezTo>
                  <a:close/>
                  <a:moveTo>
                    <a:pt x="514" y="203"/>
                  </a:moveTo>
                  <a:cubicBezTo>
                    <a:pt x="548" y="203"/>
                    <a:pt x="580" y="203"/>
                    <a:pt x="613" y="203"/>
                  </a:cubicBezTo>
                  <a:cubicBezTo>
                    <a:pt x="613" y="169"/>
                    <a:pt x="613" y="137"/>
                    <a:pt x="613" y="104"/>
                  </a:cubicBezTo>
                  <a:cubicBezTo>
                    <a:pt x="579" y="104"/>
                    <a:pt x="547" y="104"/>
                    <a:pt x="514" y="104"/>
                  </a:cubicBezTo>
                  <a:cubicBezTo>
                    <a:pt x="514" y="137"/>
                    <a:pt x="514" y="169"/>
                    <a:pt x="514" y="203"/>
                  </a:cubicBezTo>
                  <a:close/>
                  <a:moveTo>
                    <a:pt x="817" y="203"/>
                  </a:moveTo>
                  <a:cubicBezTo>
                    <a:pt x="817" y="169"/>
                    <a:pt x="817" y="136"/>
                    <a:pt x="817" y="105"/>
                  </a:cubicBezTo>
                  <a:cubicBezTo>
                    <a:pt x="783" y="105"/>
                    <a:pt x="751" y="105"/>
                    <a:pt x="718" y="105"/>
                  </a:cubicBezTo>
                  <a:cubicBezTo>
                    <a:pt x="718" y="138"/>
                    <a:pt x="718" y="170"/>
                    <a:pt x="718" y="203"/>
                  </a:cubicBezTo>
                  <a:cubicBezTo>
                    <a:pt x="752" y="203"/>
                    <a:pt x="784" y="203"/>
                    <a:pt x="817" y="2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74">
              <a:extLst>
                <a:ext uri="{FF2B5EF4-FFF2-40B4-BE49-F238E27FC236}">
                  <a16:creationId xmlns:a16="http://schemas.microsoft.com/office/drawing/2014/main" id="{621F19E4-5490-4874-AE91-4B8A1E3FA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2113" y="4402138"/>
              <a:ext cx="3444875" cy="309563"/>
            </a:xfrm>
            <a:custGeom>
              <a:avLst/>
              <a:gdLst>
                <a:gd name="T0" fmla="*/ 576 w 1146"/>
                <a:gd name="T1" fmla="*/ 1 h 103"/>
                <a:gd name="T2" fmla="*/ 1080 w 1146"/>
                <a:gd name="T3" fmla="*/ 1 h 103"/>
                <a:gd name="T4" fmla="*/ 1130 w 1146"/>
                <a:gd name="T5" fmla="*/ 73 h 103"/>
                <a:gd name="T6" fmla="*/ 1088 w 1146"/>
                <a:gd name="T7" fmla="*/ 102 h 103"/>
                <a:gd name="T8" fmla="*/ 1060 w 1146"/>
                <a:gd name="T9" fmla="*/ 103 h 103"/>
                <a:gd name="T10" fmla="*/ 75 w 1146"/>
                <a:gd name="T11" fmla="*/ 103 h 103"/>
                <a:gd name="T12" fmla="*/ 19 w 1146"/>
                <a:gd name="T13" fmla="*/ 77 h 103"/>
                <a:gd name="T14" fmla="*/ 60 w 1146"/>
                <a:gd name="T15" fmla="*/ 1 h 103"/>
                <a:gd name="T16" fmla="*/ 88 w 1146"/>
                <a:gd name="T17" fmla="*/ 1 h 103"/>
                <a:gd name="T18" fmla="*/ 576 w 1146"/>
                <a:gd name="T1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6" h="103">
                  <a:moveTo>
                    <a:pt x="576" y="1"/>
                  </a:moveTo>
                  <a:cubicBezTo>
                    <a:pt x="744" y="1"/>
                    <a:pt x="912" y="1"/>
                    <a:pt x="1080" y="1"/>
                  </a:cubicBezTo>
                  <a:cubicBezTo>
                    <a:pt x="1121" y="1"/>
                    <a:pt x="1146" y="37"/>
                    <a:pt x="1130" y="73"/>
                  </a:cubicBezTo>
                  <a:cubicBezTo>
                    <a:pt x="1122" y="91"/>
                    <a:pt x="1108" y="101"/>
                    <a:pt x="1088" y="102"/>
                  </a:cubicBezTo>
                  <a:cubicBezTo>
                    <a:pt x="1079" y="103"/>
                    <a:pt x="1070" y="103"/>
                    <a:pt x="1060" y="103"/>
                  </a:cubicBezTo>
                  <a:cubicBezTo>
                    <a:pt x="732" y="103"/>
                    <a:pt x="403" y="103"/>
                    <a:pt x="75" y="103"/>
                  </a:cubicBezTo>
                  <a:cubicBezTo>
                    <a:pt x="51" y="103"/>
                    <a:pt x="31" y="99"/>
                    <a:pt x="19" y="77"/>
                  </a:cubicBezTo>
                  <a:cubicBezTo>
                    <a:pt x="0" y="43"/>
                    <a:pt x="22" y="3"/>
                    <a:pt x="60" y="1"/>
                  </a:cubicBezTo>
                  <a:cubicBezTo>
                    <a:pt x="70" y="0"/>
                    <a:pt x="79" y="1"/>
                    <a:pt x="88" y="1"/>
                  </a:cubicBezTo>
                  <a:cubicBezTo>
                    <a:pt x="251" y="1"/>
                    <a:pt x="414" y="1"/>
                    <a:pt x="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75">
              <a:extLst>
                <a:ext uri="{FF2B5EF4-FFF2-40B4-BE49-F238E27FC236}">
                  <a16:creationId xmlns:a16="http://schemas.microsoft.com/office/drawing/2014/main" id="{AC9084CB-6336-43EA-ACA7-AA5BB420E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3863" y="5016501"/>
              <a:ext cx="2609850" cy="309563"/>
            </a:xfrm>
            <a:custGeom>
              <a:avLst/>
              <a:gdLst>
                <a:gd name="T0" fmla="*/ 433 w 868"/>
                <a:gd name="T1" fmla="*/ 103 h 103"/>
                <a:gd name="T2" fmla="*/ 55 w 868"/>
                <a:gd name="T3" fmla="*/ 103 h 103"/>
                <a:gd name="T4" fmla="*/ 1 w 868"/>
                <a:gd name="T5" fmla="*/ 53 h 103"/>
                <a:gd name="T6" fmla="*/ 52 w 868"/>
                <a:gd name="T7" fmla="*/ 1 h 103"/>
                <a:gd name="T8" fmla="*/ 80 w 868"/>
                <a:gd name="T9" fmla="*/ 1 h 103"/>
                <a:gd name="T10" fmla="*/ 779 w 868"/>
                <a:gd name="T11" fmla="*/ 1 h 103"/>
                <a:gd name="T12" fmla="*/ 813 w 868"/>
                <a:gd name="T13" fmla="*/ 1 h 103"/>
                <a:gd name="T14" fmla="*/ 867 w 868"/>
                <a:gd name="T15" fmla="*/ 52 h 103"/>
                <a:gd name="T16" fmla="*/ 813 w 868"/>
                <a:gd name="T17" fmla="*/ 102 h 103"/>
                <a:gd name="T18" fmla="*/ 433 w 868"/>
                <a:gd name="T19" fmla="*/ 103 h 103"/>
                <a:gd name="T20" fmla="*/ 433 w 86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8" h="103">
                  <a:moveTo>
                    <a:pt x="433" y="103"/>
                  </a:moveTo>
                  <a:cubicBezTo>
                    <a:pt x="307" y="103"/>
                    <a:pt x="181" y="103"/>
                    <a:pt x="55" y="103"/>
                  </a:cubicBezTo>
                  <a:cubicBezTo>
                    <a:pt x="24" y="103"/>
                    <a:pt x="2" y="82"/>
                    <a:pt x="1" y="53"/>
                  </a:cubicBezTo>
                  <a:cubicBezTo>
                    <a:pt x="0" y="25"/>
                    <a:pt x="21" y="3"/>
                    <a:pt x="52" y="1"/>
                  </a:cubicBezTo>
                  <a:cubicBezTo>
                    <a:pt x="61" y="0"/>
                    <a:pt x="71" y="1"/>
                    <a:pt x="80" y="1"/>
                  </a:cubicBezTo>
                  <a:cubicBezTo>
                    <a:pt x="313" y="1"/>
                    <a:pt x="546" y="1"/>
                    <a:pt x="779" y="1"/>
                  </a:cubicBezTo>
                  <a:cubicBezTo>
                    <a:pt x="791" y="1"/>
                    <a:pt x="802" y="0"/>
                    <a:pt x="813" y="1"/>
                  </a:cubicBezTo>
                  <a:cubicBezTo>
                    <a:pt x="846" y="2"/>
                    <a:pt x="867" y="22"/>
                    <a:pt x="867" y="52"/>
                  </a:cubicBezTo>
                  <a:cubicBezTo>
                    <a:pt x="868" y="82"/>
                    <a:pt x="846" y="102"/>
                    <a:pt x="813" y="102"/>
                  </a:cubicBezTo>
                  <a:cubicBezTo>
                    <a:pt x="686" y="103"/>
                    <a:pt x="560" y="103"/>
                    <a:pt x="433" y="103"/>
                  </a:cubicBezTo>
                  <a:cubicBezTo>
                    <a:pt x="433" y="103"/>
                    <a:pt x="433" y="103"/>
                    <a:pt x="433" y="1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76">
              <a:extLst>
                <a:ext uri="{FF2B5EF4-FFF2-40B4-BE49-F238E27FC236}">
                  <a16:creationId xmlns:a16="http://schemas.microsoft.com/office/drawing/2014/main" id="{A7E70D75-0A6F-4FDC-BDA3-35D0BDA95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3863" y="5783263"/>
              <a:ext cx="312738" cy="309563"/>
            </a:xfrm>
            <a:custGeom>
              <a:avLst/>
              <a:gdLst>
                <a:gd name="T0" fmla="*/ 53 w 104"/>
                <a:gd name="T1" fmla="*/ 103 h 103"/>
                <a:gd name="T2" fmla="*/ 1 w 104"/>
                <a:gd name="T3" fmla="*/ 51 h 103"/>
                <a:gd name="T4" fmla="*/ 52 w 104"/>
                <a:gd name="T5" fmla="*/ 0 h 103"/>
                <a:gd name="T6" fmla="*/ 103 w 104"/>
                <a:gd name="T7" fmla="*/ 50 h 103"/>
                <a:gd name="T8" fmla="*/ 53 w 104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3">
                  <a:moveTo>
                    <a:pt x="53" y="103"/>
                  </a:moveTo>
                  <a:cubicBezTo>
                    <a:pt x="24" y="103"/>
                    <a:pt x="0" y="80"/>
                    <a:pt x="1" y="51"/>
                  </a:cubicBezTo>
                  <a:cubicBezTo>
                    <a:pt x="1" y="24"/>
                    <a:pt x="24" y="0"/>
                    <a:pt x="52" y="0"/>
                  </a:cubicBezTo>
                  <a:cubicBezTo>
                    <a:pt x="79" y="0"/>
                    <a:pt x="103" y="22"/>
                    <a:pt x="103" y="50"/>
                  </a:cubicBezTo>
                  <a:cubicBezTo>
                    <a:pt x="104" y="79"/>
                    <a:pt x="82" y="103"/>
                    <a:pt x="53" y="1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77">
              <a:extLst>
                <a:ext uri="{FF2B5EF4-FFF2-40B4-BE49-F238E27FC236}">
                  <a16:creationId xmlns:a16="http://schemas.microsoft.com/office/drawing/2014/main" id="{5E2713F6-D635-47D3-B82C-10A6A3879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0838" y="5780088"/>
              <a:ext cx="312738" cy="312738"/>
            </a:xfrm>
            <a:custGeom>
              <a:avLst/>
              <a:gdLst>
                <a:gd name="T0" fmla="*/ 51 w 104"/>
                <a:gd name="T1" fmla="*/ 104 h 104"/>
                <a:gd name="T2" fmla="*/ 0 w 104"/>
                <a:gd name="T3" fmla="*/ 53 h 104"/>
                <a:gd name="T4" fmla="*/ 52 w 104"/>
                <a:gd name="T5" fmla="*/ 1 h 104"/>
                <a:gd name="T6" fmla="*/ 103 w 104"/>
                <a:gd name="T7" fmla="*/ 52 h 104"/>
                <a:gd name="T8" fmla="*/ 51 w 104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51" y="104"/>
                  </a:moveTo>
                  <a:cubicBezTo>
                    <a:pt x="24" y="104"/>
                    <a:pt x="0" y="80"/>
                    <a:pt x="0" y="53"/>
                  </a:cubicBezTo>
                  <a:cubicBezTo>
                    <a:pt x="0" y="25"/>
                    <a:pt x="25" y="0"/>
                    <a:pt x="52" y="1"/>
                  </a:cubicBezTo>
                  <a:cubicBezTo>
                    <a:pt x="80" y="2"/>
                    <a:pt x="103" y="24"/>
                    <a:pt x="103" y="52"/>
                  </a:cubicBezTo>
                  <a:cubicBezTo>
                    <a:pt x="104" y="81"/>
                    <a:pt x="80" y="104"/>
                    <a:pt x="51" y="1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78">
              <a:extLst>
                <a:ext uri="{FF2B5EF4-FFF2-40B4-BE49-F238E27FC236}">
                  <a16:creationId xmlns:a16="http://schemas.microsoft.com/office/drawing/2014/main" id="{E162B349-2798-42B3-ACE1-FEFD967D3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4576" y="5780088"/>
              <a:ext cx="306388" cy="315913"/>
            </a:xfrm>
            <a:custGeom>
              <a:avLst/>
              <a:gdLst>
                <a:gd name="T0" fmla="*/ 102 w 102"/>
                <a:gd name="T1" fmla="*/ 53 h 105"/>
                <a:gd name="T2" fmla="*/ 50 w 102"/>
                <a:gd name="T3" fmla="*/ 104 h 105"/>
                <a:gd name="T4" fmla="*/ 0 w 102"/>
                <a:gd name="T5" fmla="*/ 52 h 105"/>
                <a:gd name="T6" fmla="*/ 52 w 102"/>
                <a:gd name="T7" fmla="*/ 1 h 105"/>
                <a:gd name="T8" fmla="*/ 102 w 102"/>
                <a:gd name="T9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5">
                  <a:moveTo>
                    <a:pt x="102" y="53"/>
                  </a:moveTo>
                  <a:cubicBezTo>
                    <a:pt x="102" y="82"/>
                    <a:pt x="79" y="105"/>
                    <a:pt x="50" y="104"/>
                  </a:cubicBezTo>
                  <a:cubicBezTo>
                    <a:pt x="22" y="103"/>
                    <a:pt x="0" y="81"/>
                    <a:pt x="0" y="52"/>
                  </a:cubicBezTo>
                  <a:cubicBezTo>
                    <a:pt x="0" y="23"/>
                    <a:pt x="23" y="0"/>
                    <a:pt x="52" y="1"/>
                  </a:cubicBezTo>
                  <a:cubicBezTo>
                    <a:pt x="80" y="1"/>
                    <a:pt x="102" y="24"/>
                    <a:pt x="102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79">
              <a:extLst>
                <a:ext uri="{FF2B5EF4-FFF2-40B4-BE49-F238E27FC236}">
                  <a16:creationId xmlns:a16="http://schemas.microsoft.com/office/drawing/2014/main" id="{2C96F3FF-0FAD-4FE4-A19E-32890C51E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0526" y="5783263"/>
              <a:ext cx="306388" cy="309563"/>
            </a:xfrm>
            <a:custGeom>
              <a:avLst/>
              <a:gdLst>
                <a:gd name="T0" fmla="*/ 102 w 102"/>
                <a:gd name="T1" fmla="*/ 52 h 103"/>
                <a:gd name="T2" fmla="*/ 52 w 102"/>
                <a:gd name="T3" fmla="*/ 103 h 103"/>
                <a:gd name="T4" fmla="*/ 0 w 102"/>
                <a:gd name="T5" fmla="*/ 51 h 103"/>
                <a:gd name="T6" fmla="*/ 52 w 102"/>
                <a:gd name="T7" fmla="*/ 0 h 103"/>
                <a:gd name="T8" fmla="*/ 102 w 102"/>
                <a:gd name="T9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3">
                  <a:moveTo>
                    <a:pt x="102" y="52"/>
                  </a:moveTo>
                  <a:cubicBezTo>
                    <a:pt x="102" y="80"/>
                    <a:pt x="79" y="103"/>
                    <a:pt x="52" y="103"/>
                  </a:cubicBezTo>
                  <a:cubicBezTo>
                    <a:pt x="23" y="103"/>
                    <a:pt x="0" y="80"/>
                    <a:pt x="0" y="51"/>
                  </a:cubicBezTo>
                  <a:cubicBezTo>
                    <a:pt x="0" y="23"/>
                    <a:pt x="24" y="0"/>
                    <a:pt x="52" y="0"/>
                  </a:cubicBezTo>
                  <a:cubicBezTo>
                    <a:pt x="80" y="0"/>
                    <a:pt x="102" y="24"/>
                    <a:pt x="102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80">
              <a:extLst>
                <a:ext uri="{FF2B5EF4-FFF2-40B4-BE49-F238E27FC236}">
                  <a16:creationId xmlns:a16="http://schemas.microsoft.com/office/drawing/2014/main" id="{D138926A-D920-4227-83BA-CD4380896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3301" y="5783263"/>
              <a:ext cx="312738" cy="309563"/>
            </a:xfrm>
            <a:custGeom>
              <a:avLst/>
              <a:gdLst>
                <a:gd name="T0" fmla="*/ 53 w 104"/>
                <a:gd name="T1" fmla="*/ 103 h 103"/>
                <a:gd name="T2" fmla="*/ 1 w 104"/>
                <a:gd name="T3" fmla="*/ 51 h 103"/>
                <a:gd name="T4" fmla="*/ 51 w 104"/>
                <a:gd name="T5" fmla="*/ 0 h 103"/>
                <a:gd name="T6" fmla="*/ 104 w 104"/>
                <a:gd name="T7" fmla="*/ 52 h 103"/>
                <a:gd name="T8" fmla="*/ 53 w 104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3">
                  <a:moveTo>
                    <a:pt x="53" y="103"/>
                  </a:moveTo>
                  <a:cubicBezTo>
                    <a:pt x="24" y="103"/>
                    <a:pt x="0" y="80"/>
                    <a:pt x="1" y="51"/>
                  </a:cubicBezTo>
                  <a:cubicBezTo>
                    <a:pt x="1" y="24"/>
                    <a:pt x="24" y="0"/>
                    <a:pt x="51" y="0"/>
                  </a:cubicBezTo>
                  <a:cubicBezTo>
                    <a:pt x="79" y="0"/>
                    <a:pt x="104" y="24"/>
                    <a:pt x="104" y="52"/>
                  </a:cubicBezTo>
                  <a:cubicBezTo>
                    <a:pt x="103" y="80"/>
                    <a:pt x="80" y="103"/>
                    <a:pt x="53" y="1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08" name="Picture 84" descr="Bank Account Icons - Download Free Vector Icons | Noun Project">
            <a:extLst>
              <a:ext uri="{FF2B5EF4-FFF2-40B4-BE49-F238E27FC236}">
                <a16:creationId xmlns:a16="http://schemas.microsoft.com/office/drawing/2014/main" id="{03DBEC78-AAA3-4577-B0B7-012F883CC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055" y="4228487"/>
            <a:ext cx="498223" cy="49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2FA8E614-4161-4681-9A24-AB0186A056A0}"/>
              </a:ext>
            </a:extLst>
          </p:cNvPr>
          <p:cNvSpPr/>
          <p:nvPr/>
        </p:nvSpPr>
        <p:spPr>
          <a:xfrm>
            <a:off x="5004822" y="3549638"/>
            <a:ext cx="149790" cy="1497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FE9D0D1-9386-4D14-85F3-42A8B8FE9E7F}"/>
              </a:ext>
            </a:extLst>
          </p:cNvPr>
          <p:cNvSpPr/>
          <p:nvPr/>
        </p:nvSpPr>
        <p:spPr>
          <a:xfrm>
            <a:off x="5004822" y="3907778"/>
            <a:ext cx="149790" cy="1497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10" name="Picture 86" descr="Credit Score Icon Images, Stock Photos &amp;amp; Vectors | Shutterstock">
            <a:extLst>
              <a:ext uri="{FF2B5EF4-FFF2-40B4-BE49-F238E27FC236}">
                <a16:creationId xmlns:a16="http://schemas.microsoft.com/office/drawing/2014/main" id="{556F4CEB-7FB6-465E-9AB0-1D81CB39E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16852" r="13595" b="21376"/>
          <a:stretch/>
        </p:blipFill>
        <p:spPr bwMode="auto">
          <a:xfrm>
            <a:off x="10723392" y="2768600"/>
            <a:ext cx="487548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9F932FF-9A3A-43EB-A0F9-CAFF33A8C430}"/>
              </a:ext>
            </a:extLst>
          </p:cNvPr>
          <p:cNvGrpSpPr/>
          <p:nvPr/>
        </p:nvGrpSpPr>
        <p:grpSpPr>
          <a:xfrm>
            <a:off x="983938" y="4330902"/>
            <a:ext cx="461183" cy="371063"/>
            <a:chOff x="11836400" y="1149350"/>
            <a:chExt cx="6848475" cy="5510213"/>
          </a:xfrm>
        </p:grpSpPr>
        <p:sp>
          <p:nvSpPr>
            <p:cNvPr id="159" name="Freeform 90">
              <a:extLst>
                <a:ext uri="{FF2B5EF4-FFF2-40B4-BE49-F238E27FC236}">
                  <a16:creationId xmlns:a16="http://schemas.microsoft.com/office/drawing/2014/main" id="{027C520D-49CC-45A9-907C-0281756065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36400" y="1149350"/>
              <a:ext cx="6848475" cy="5510213"/>
            </a:xfrm>
            <a:custGeom>
              <a:avLst/>
              <a:gdLst>
                <a:gd name="T0" fmla="*/ 1647 w 1817"/>
                <a:gd name="T1" fmla="*/ 1277 h 1461"/>
                <a:gd name="T2" fmla="*/ 1766 w 1817"/>
                <a:gd name="T3" fmla="*/ 1349 h 1461"/>
                <a:gd name="T4" fmla="*/ 1798 w 1817"/>
                <a:gd name="T5" fmla="*/ 1461 h 1461"/>
                <a:gd name="T6" fmla="*/ 35 w 1817"/>
                <a:gd name="T7" fmla="*/ 1437 h 1461"/>
                <a:gd name="T8" fmla="*/ 28 w 1817"/>
                <a:gd name="T9" fmla="*/ 1353 h 1461"/>
                <a:gd name="T10" fmla="*/ 171 w 1817"/>
                <a:gd name="T11" fmla="*/ 1283 h 1461"/>
                <a:gd name="T12" fmla="*/ 222 w 1817"/>
                <a:gd name="T13" fmla="*/ 640 h 1461"/>
                <a:gd name="T14" fmla="*/ 92 w 1817"/>
                <a:gd name="T15" fmla="*/ 560 h 1461"/>
                <a:gd name="T16" fmla="*/ 132 w 1817"/>
                <a:gd name="T17" fmla="*/ 526 h 1461"/>
                <a:gd name="T18" fmla="*/ 893 w 1817"/>
                <a:gd name="T19" fmla="*/ 4 h 1461"/>
                <a:gd name="T20" fmla="*/ 1684 w 1817"/>
                <a:gd name="T21" fmla="*/ 499 h 1461"/>
                <a:gd name="T22" fmla="*/ 1731 w 1817"/>
                <a:gd name="T23" fmla="*/ 561 h 1461"/>
                <a:gd name="T24" fmla="*/ 1595 w 1817"/>
                <a:gd name="T25" fmla="*/ 640 h 1461"/>
                <a:gd name="T26" fmla="*/ 1623 w 1817"/>
                <a:gd name="T27" fmla="*/ 401 h 1461"/>
                <a:gd name="T28" fmla="*/ 1634 w 1817"/>
                <a:gd name="T29" fmla="*/ 313 h 1461"/>
                <a:gd name="T30" fmla="*/ 183 w 1817"/>
                <a:gd name="T31" fmla="*/ 314 h 1461"/>
                <a:gd name="T32" fmla="*/ 197 w 1817"/>
                <a:gd name="T33" fmla="*/ 526 h 1461"/>
                <a:gd name="T34" fmla="*/ 1650 w 1817"/>
                <a:gd name="T35" fmla="*/ 437 h 1461"/>
                <a:gd name="T36" fmla="*/ 599 w 1817"/>
                <a:gd name="T37" fmla="*/ 605 h 1461"/>
                <a:gd name="T38" fmla="*/ 771 w 1817"/>
                <a:gd name="T39" fmla="*/ 1204 h 1461"/>
                <a:gd name="T40" fmla="*/ 820 w 1817"/>
                <a:gd name="T41" fmla="*/ 605 h 1461"/>
                <a:gd name="T42" fmla="*/ 588 w 1817"/>
                <a:gd name="T43" fmla="*/ 574 h 1461"/>
                <a:gd name="T44" fmla="*/ 259 w 1817"/>
                <a:gd name="T45" fmla="*/ 643 h 1461"/>
                <a:gd name="T46" fmla="*/ 411 w 1817"/>
                <a:gd name="T47" fmla="*/ 1179 h 1461"/>
                <a:gd name="T48" fmla="*/ 462 w 1817"/>
                <a:gd name="T49" fmla="*/ 562 h 1461"/>
                <a:gd name="T50" fmla="*/ 1046 w 1817"/>
                <a:gd name="T51" fmla="*/ 1203 h 1461"/>
                <a:gd name="T52" fmla="*/ 1221 w 1817"/>
                <a:gd name="T53" fmla="*/ 605 h 1461"/>
                <a:gd name="T54" fmla="*/ 972 w 1817"/>
                <a:gd name="T55" fmla="*/ 604 h 1461"/>
                <a:gd name="T56" fmla="*/ 1024 w 1817"/>
                <a:gd name="T57" fmla="*/ 1202 h 1461"/>
                <a:gd name="T58" fmla="*/ 1366 w 1817"/>
                <a:gd name="T59" fmla="*/ 605 h 1461"/>
                <a:gd name="T60" fmla="*/ 1559 w 1817"/>
                <a:gd name="T61" fmla="*/ 1201 h 1461"/>
                <a:gd name="T62" fmla="*/ 1610 w 1817"/>
                <a:gd name="T63" fmla="*/ 603 h 1461"/>
                <a:gd name="T64" fmla="*/ 857 w 1817"/>
                <a:gd name="T65" fmla="*/ 1204 h 1461"/>
                <a:gd name="T66" fmla="*/ 936 w 1817"/>
                <a:gd name="T67" fmla="*/ 1283 h 1461"/>
                <a:gd name="T68" fmla="*/ 990 w 1817"/>
                <a:gd name="T69" fmla="*/ 1179 h 1461"/>
                <a:gd name="T70" fmla="*/ 936 w 1817"/>
                <a:gd name="T71" fmla="*/ 562 h 1461"/>
                <a:gd name="T72" fmla="*/ 828 w 1817"/>
                <a:gd name="T73" fmla="*/ 641 h 1461"/>
                <a:gd name="T74" fmla="*/ 1212 w 1817"/>
                <a:gd name="T75" fmla="*/ 641 h 1461"/>
                <a:gd name="T76" fmla="*/ 1263 w 1817"/>
                <a:gd name="T77" fmla="*/ 1282 h 1461"/>
                <a:gd name="T78" fmla="*/ 1370 w 1817"/>
                <a:gd name="T79" fmla="*/ 1204 h 1461"/>
                <a:gd name="T80" fmla="*/ 1319 w 1817"/>
                <a:gd name="T81" fmla="*/ 562 h 1461"/>
                <a:gd name="T82" fmla="*/ 498 w 1817"/>
                <a:gd name="T83" fmla="*/ 618 h 1461"/>
                <a:gd name="T84" fmla="*/ 467 w 1817"/>
                <a:gd name="T85" fmla="*/ 1204 h 1461"/>
                <a:gd name="T86" fmla="*/ 555 w 1817"/>
                <a:gd name="T87" fmla="*/ 1224 h 1461"/>
                <a:gd name="T88" fmla="*/ 579 w 1817"/>
                <a:gd name="T89" fmla="*/ 640 h 1461"/>
                <a:gd name="T90" fmla="*/ 1730 w 1817"/>
                <a:gd name="T91" fmla="*/ 1352 h 1461"/>
                <a:gd name="T92" fmla="*/ 846 w 1817"/>
                <a:gd name="T93" fmla="*/ 1239 h 1461"/>
                <a:gd name="T94" fmla="*/ 846 w 1817"/>
                <a:gd name="T95" fmla="*/ 1239 h 1461"/>
                <a:gd name="T96" fmla="*/ 1227 w 1817"/>
                <a:gd name="T97" fmla="*/ 1282 h 1461"/>
                <a:gd name="T98" fmla="*/ 1356 w 1817"/>
                <a:gd name="T99" fmla="*/ 1239 h 1461"/>
                <a:gd name="T100" fmla="*/ 208 w 1817"/>
                <a:gd name="T101" fmla="*/ 1238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7" h="1461">
                  <a:moveTo>
                    <a:pt x="1595" y="1202"/>
                  </a:moveTo>
                  <a:cubicBezTo>
                    <a:pt x="1602" y="1203"/>
                    <a:pt x="1609" y="1203"/>
                    <a:pt x="1615" y="1204"/>
                  </a:cubicBezTo>
                  <a:cubicBezTo>
                    <a:pt x="1644" y="1204"/>
                    <a:pt x="1647" y="1207"/>
                    <a:pt x="1647" y="1237"/>
                  </a:cubicBezTo>
                  <a:cubicBezTo>
                    <a:pt x="1647" y="1250"/>
                    <a:pt x="1647" y="1263"/>
                    <a:pt x="1647" y="1277"/>
                  </a:cubicBezTo>
                  <a:cubicBezTo>
                    <a:pt x="1647" y="1278"/>
                    <a:pt x="1648" y="1279"/>
                    <a:pt x="1649" y="1283"/>
                  </a:cubicBezTo>
                  <a:cubicBezTo>
                    <a:pt x="1677" y="1283"/>
                    <a:pt x="1706" y="1283"/>
                    <a:pt x="1735" y="1283"/>
                  </a:cubicBezTo>
                  <a:cubicBezTo>
                    <a:pt x="1764" y="1283"/>
                    <a:pt x="1766" y="1286"/>
                    <a:pt x="1766" y="1314"/>
                  </a:cubicBezTo>
                  <a:cubicBezTo>
                    <a:pt x="1767" y="1326"/>
                    <a:pt x="1766" y="1339"/>
                    <a:pt x="1766" y="1349"/>
                  </a:cubicBezTo>
                  <a:cubicBezTo>
                    <a:pt x="1769" y="1352"/>
                    <a:pt x="1770" y="1352"/>
                    <a:pt x="1770" y="1352"/>
                  </a:cubicBezTo>
                  <a:cubicBezTo>
                    <a:pt x="1815" y="1358"/>
                    <a:pt x="1815" y="1358"/>
                    <a:pt x="1815" y="1404"/>
                  </a:cubicBezTo>
                  <a:cubicBezTo>
                    <a:pt x="1815" y="1417"/>
                    <a:pt x="1817" y="1430"/>
                    <a:pt x="1815" y="1442"/>
                  </a:cubicBezTo>
                  <a:cubicBezTo>
                    <a:pt x="1813" y="1449"/>
                    <a:pt x="1804" y="1455"/>
                    <a:pt x="1798" y="1461"/>
                  </a:cubicBezTo>
                  <a:cubicBezTo>
                    <a:pt x="1793" y="1455"/>
                    <a:pt x="1783" y="1449"/>
                    <a:pt x="1782" y="1442"/>
                  </a:cubicBezTo>
                  <a:cubicBezTo>
                    <a:pt x="1780" y="1425"/>
                    <a:pt x="1781" y="1408"/>
                    <a:pt x="1781" y="1390"/>
                  </a:cubicBezTo>
                  <a:cubicBezTo>
                    <a:pt x="1199" y="1390"/>
                    <a:pt x="618" y="1390"/>
                    <a:pt x="35" y="1390"/>
                  </a:cubicBezTo>
                  <a:cubicBezTo>
                    <a:pt x="35" y="1406"/>
                    <a:pt x="35" y="1422"/>
                    <a:pt x="35" y="1437"/>
                  </a:cubicBezTo>
                  <a:cubicBezTo>
                    <a:pt x="35" y="1450"/>
                    <a:pt x="32" y="1461"/>
                    <a:pt x="17" y="1460"/>
                  </a:cubicBezTo>
                  <a:cubicBezTo>
                    <a:pt x="3" y="1460"/>
                    <a:pt x="0" y="1449"/>
                    <a:pt x="0" y="1438"/>
                  </a:cubicBezTo>
                  <a:cubicBezTo>
                    <a:pt x="1" y="1419"/>
                    <a:pt x="0" y="1400"/>
                    <a:pt x="0" y="1382"/>
                  </a:cubicBezTo>
                  <a:cubicBezTo>
                    <a:pt x="1" y="1358"/>
                    <a:pt x="5" y="1354"/>
                    <a:pt x="28" y="1353"/>
                  </a:cubicBezTo>
                  <a:cubicBezTo>
                    <a:pt x="35" y="1353"/>
                    <a:pt x="41" y="1353"/>
                    <a:pt x="51" y="1353"/>
                  </a:cubicBezTo>
                  <a:cubicBezTo>
                    <a:pt x="51" y="1344"/>
                    <a:pt x="51" y="1335"/>
                    <a:pt x="51" y="1327"/>
                  </a:cubicBezTo>
                  <a:cubicBezTo>
                    <a:pt x="51" y="1283"/>
                    <a:pt x="51" y="1283"/>
                    <a:pt x="95" y="1283"/>
                  </a:cubicBezTo>
                  <a:cubicBezTo>
                    <a:pt x="120" y="1283"/>
                    <a:pt x="144" y="1283"/>
                    <a:pt x="171" y="1283"/>
                  </a:cubicBezTo>
                  <a:cubicBezTo>
                    <a:pt x="171" y="1265"/>
                    <a:pt x="171" y="1248"/>
                    <a:pt x="171" y="1232"/>
                  </a:cubicBezTo>
                  <a:cubicBezTo>
                    <a:pt x="171" y="1208"/>
                    <a:pt x="175" y="1204"/>
                    <a:pt x="199" y="1203"/>
                  </a:cubicBezTo>
                  <a:cubicBezTo>
                    <a:pt x="206" y="1203"/>
                    <a:pt x="213" y="1203"/>
                    <a:pt x="222" y="1203"/>
                  </a:cubicBezTo>
                  <a:cubicBezTo>
                    <a:pt x="222" y="1015"/>
                    <a:pt x="222" y="829"/>
                    <a:pt x="222" y="640"/>
                  </a:cubicBezTo>
                  <a:cubicBezTo>
                    <a:pt x="212" y="640"/>
                    <a:pt x="203" y="640"/>
                    <a:pt x="194" y="640"/>
                  </a:cubicBezTo>
                  <a:cubicBezTo>
                    <a:pt x="179" y="640"/>
                    <a:pt x="171" y="633"/>
                    <a:pt x="171" y="617"/>
                  </a:cubicBezTo>
                  <a:cubicBezTo>
                    <a:pt x="172" y="599"/>
                    <a:pt x="171" y="581"/>
                    <a:pt x="171" y="561"/>
                  </a:cubicBezTo>
                  <a:cubicBezTo>
                    <a:pt x="144" y="561"/>
                    <a:pt x="118" y="561"/>
                    <a:pt x="92" y="560"/>
                  </a:cubicBezTo>
                  <a:cubicBezTo>
                    <a:pt x="86" y="560"/>
                    <a:pt x="79" y="562"/>
                    <a:pt x="75" y="560"/>
                  </a:cubicBezTo>
                  <a:cubicBezTo>
                    <a:pt x="68" y="556"/>
                    <a:pt x="59" y="547"/>
                    <a:pt x="60" y="543"/>
                  </a:cubicBezTo>
                  <a:cubicBezTo>
                    <a:pt x="62" y="536"/>
                    <a:pt x="70" y="527"/>
                    <a:pt x="77" y="526"/>
                  </a:cubicBezTo>
                  <a:cubicBezTo>
                    <a:pt x="95" y="524"/>
                    <a:pt x="113" y="526"/>
                    <a:pt x="132" y="526"/>
                  </a:cubicBezTo>
                  <a:cubicBezTo>
                    <a:pt x="133" y="515"/>
                    <a:pt x="133" y="508"/>
                    <a:pt x="133" y="500"/>
                  </a:cubicBezTo>
                  <a:cubicBezTo>
                    <a:pt x="134" y="440"/>
                    <a:pt x="134" y="380"/>
                    <a:pt x="133" y="320"/>
                  </a:cubicBezTo>
                  <a:cubicBezTo>
                    <a:pt x="133" y="303"/>
                    <a:pt x="138" y="294"/>
                    <a:pt x="155" y="287"/>
                  </a:cubicBezTo>
                  <a:cubicBezTo>
                    <a:pt x="401" y="193"/>
                    <a:pt x="647" y="98"/>
                    <a:pt x="893" y="4"/>
                  </a:cubicBezTo>
                  <a:cubicBezTo>
                    <a:pt x="903" y="0"/>
                    <a:pt x="916" y="0"/>
                    <a:pt x="925" y="4"/>
                  </a:cubicBezTo>
                  <a:cubicBezTo>
                    <a:pt x="1171" y="98"/>
                    <a:pt x="1417" y="193"/>
                    <a:pt x="1663" y="287"/>
                  </a:cubicBezTo>
                  <a:cubicBezTo>
                    <a:pt x="1679" y="293"/>
                    <a:pt x="1685" y="302"/>
                    <a:pt x="1685" y="319"/>
                  </a:cubicBezTo>
                  <a:cubicBezTo>
                    <a:pt x="1684" y="379"/>
                    <a:pt x="1684" y="439"/>
                    <a:pt x="1684" y="499"/>
                  </a:cubicBezTo>
                  <a:cubicBezTo>
                    <a:pt x="1684" y="507"/>
                    <a:pt x="1684" y="514"/>
                    <a:pt x="1684" y="526"/>
                  </a:cubicBezTo>
                  <a:cubicBezTo>
                    <a:pt x="1701" y="526"/>
                    <a:pt x="1716" y="526"/>
                    <a:pt x="1732" y="526"/>
                  </a:cubicBezTo>
                  <a:cubicBezTo>
                    <a:pt x="1744" y="525"/>
                    <a:pt x="1757" y="527"/>
                    <a:pt x="1757" y="543"/>
                  </a:cubicBezTo>
                  <a:cubicBezTo>
                    <a:pt x="1757" y="560"/>
                    <a:pt x="1743" y="561"/>
                    <a:pt x="1731" y="561"/>
                  </a:cubicBezTo>
                  <a:cubicBezTo>
                    <a:pt x="1704" y="560"/>
                    <a:pt x="1676" y="560"/>
                    <a:pt x="1647" y="560"/>
                  </a:cubicBezTo>
                  <a:cubicBezTo>
                    <a:pt x="1647" y="578"/>
                    <a:pt x="1647" y="593"/>
                    <a:pt x="1647" y="608"/>
                  </a:cubicBezTo>
                  <a:cubicBezTo>
                    <a:pt x="1647" y="636"/>
                    <a:pt x="1643" y="640"/>
                    <a:pt x="1614" y="640"/>
                  </a:cubicBezTo>
                  <a:cubicBezTo>
                    <a:pt x="1608" y="640"/>
                    <a:pt x="1602" y="640"/>
                    <a:pt x="1595" y="640"/>
                  </a:cubicBezTo>
                  <a:cubicBezTo>
                    <a:pt x="1595" y="828"/>
                    <a:pt x="1595" y="1014"/>
                    <a:pt x="1595" y="1202"/>
                  </a:cubicBezTo>
                  <a:close/>
                  <a:moveTo>
                    <a:pt x="167" y="401"/>
                  </a:moveTo>
                  <a:cubicBezTo>
                    <a:pt x="179" y="401"/>
                    <a:pt x="187" y="401"/>
                    <a:pt x="195" y="401"/>
                  </a:cubicBezTo>
                  <a:cubicBezTo>
                    <a:pt x="671" y="401"/>
                    <a:pt x="1147" y="401"/>
                    <a:pt x="1623" y="401"/>
                  </a:cubicBezTo>
                  <a:cubicBezTo>
                    <a:pt x="1626" y="401"/>
                    <a:pt x="1628" y="400"/>
                    <a:pt x="1631" y="401"/>
                  </a:cubicBezTo>
                  <a:cubicBezTo>
                    <a:pt x="1645" y="403"/>
                    <a:pt x="1652" y="398"/>
                    <a:pt x="1651" y="382"/>
                  </a:cubicBezTo>
                  <a:cubicBezTo>
                    <a:pt x="1649" y="368"/>
                    <a:pt x="1649" y="353"/>
                    <a:pt x="1651" y="338"/>
                  </a:cubicBezTo>
                  <a:cubicBezTo>
                    <a:pt x="1652" y="325"/>
                    <a:pt x="1646" y="318"/>
                    <a:pt x="1634" y="313"/>
                  </a:cubicBezTo>
                  <a:cubicBezTo>
                    <a:pt x="1398" y="223"/>
                    <a:pt x="1163" y="132"/>
                    <a:pt x="928" y="41"/>
                  </a:cubicBezTo>
                  <a:cubicBezTo>
                    <a:pt x="913" y="36"/>
                    <a:pt x="901" y="37"/>
                    <a:pt x="888" y="42"/>
                  </a:cubicBezTo>
                  <a:cubicBezTo>
                    <a:pt x="795" y="79"/>
                    <a:pt x="701" y="114"/>
                    <a:pt x="608" y="150"/>
                  </a:cubicBezTo>
                  <a:cubicBezTo>
                    <a:pt x="467" y="205"/>
                    <a:pt x="325" y="259"/>
                    <a:pt x="183" y="314"/>
                  </a:cubicBezTo>
                  <a:cubicBezTo>
                    <a:pt x="177" y="316"/>
                    <a:pt x="169" y="323"/>
                    <a:pt x="168" y="329"/>
                  </a:cubicBezTo>
                  <a:cubicBezTo>
                    <a:pt x="166" y="352"/>
                    <a:pt x="167" y="375"/>
                    <a:pt x="167" y="401"/>
                  </a:cubicBezTo>
                  <a:close/>
                  <a:moveTo>
                    <a:pt x="169" y="526"/>
                  </a:moveTo>
                  <a:cubicBezTo>
                    <a:pt x="179" y="526"/>
                    <a:pt x="188" y="526"/>
                    <a:pt x="197" y="526"/>
                  </a:cubicBezTo>
                  <a:cubicBezTo>
                    <a:pt x="672" y="526"/>
                    <a:pt x="1146" y="526"/>
                    <a:pt x="1620" y="526"/>
                  </a:cubicBezTo>
                  <a:cubicBezTo>
                    <a:pt x="1627" y="526"/>
                    <a:pt x="1634" y="527"/>
                    <a:pt x="1640" y="525"/>
                  </a:cubicBezTo>
                  <a:cubicBezTo>
                    <a:pt x="1644" y="524"/>
                    <a:pt x="1650" y="519"/>
                    <a:pt x="1650" y="515"/>
                  </a:cubicBezTo>
                  <a:cubicBezTo>
                    <a:pt x="1650" y="490"/>
                    <a:pt x="1650" y="464"/>
                    <a:pt x="1650" y="437"/>
                  </a:cubicBezTo>
                  <a:cubicBezTo>
                    <a:pt x="1155" y="437"/>
                    <a:pt x="662" y="437"/>
                    <a:pt x="169" y="437"/>
                  </a:cubicBezTo>
                  <a:cubicBezTo>
                    <a:pt x="169" y="467"/>
                    <a:pt x="169" y="495"/>
                    <a:pt x="169" y="526"/>
                  </a:cubicBezTo>
                  <a:close/>
                  <a:moveTo>
                    <a:pt x="588" y="603"/>
                  </a:moveTo>
                  <a:cubicBezTo>
                    <a:pt x="594" y="604"/>
                    <a:pt x="596" y="605"/>
                    <a:pt x="599" y="605"/>
                  </a:cubicBezTo>
                  <a:cubicBezTo>
                    <a:pt x="642" y="607"/>
                    <a:pt x="642" y="607"/>
                    <a:pt x="642" y="649"/>
                  </a:cubicBezTo>
                  <a:cubicBezTo>
                    <a:pt x="642" y="826"/>
                    <a:pt x="642" y="1004"/>
                    <a:pt x="642" y="1181"/>
                  </a:cubicBezTo>
                  <a:cubicBezTo>
                    <a:pt x="642" y="1188"/>
                    <a:pt x="643" y="1195"/>
                    <a:pt x="643" y="1203"/>
                  </a:cubicBezTo>
                  <a:cubicBezTo>
                    <a:pt x="687" y="1203"/>
                    <a:pt x="729" y="1203"/>
                    <a:pt x="771" y="1204"/>
                  </a:cubicBezTo>
                  <a:cubicBezTo>
                    <a:pt x="790" y="1204"/>
                    <a:pt x="794" y="1198"/>
                    <a:pt x="794" y="1180"/>
                  </a:cubicBezTo>
                  <a:cubicBezTo>
                    <a:pt x="793" y="1015"/>
                    <a:pt x="794" y="850"/>
                    <a:pt x="794" y="684"/>
                  </a:cubicBezTo>
                  <a:cubicBezTo>
                    <a:pt x="794" y="667"/>
                    <a:pt x="794" y="650"/>
                    <a:pt x="794" y="632"/>
                  </a:cubicBezTo>
                  <a:cubicBezTo>
                    <a:pt x="794" y="609"/>
                    <a:pt x="798" y="605"/>
                    <a:pt x="820" y="605"/>
                  </a:cubicBezTo>
                  <a:cubicBezTo>
                    <a:pt x="829" y="605"/>
                    <a:pt x="837" y="605"/>
                    <a:pt x="845" y="605"/>
                  </a:cubicBezTo>
                  <a:cubicBezTo>
                    <a:pt x="845" y="588"/>
                    <a:pt x="845" y="575"/>
                    <a:pt x="845" y="562"/>
                  </a:cubicBezTo>
                  <a:cubicBezTo>
                    <a:pt x="759" y="562"/>
                    <a:pt x="675" y="562"/>
                    <a:pt x="590" y="562"/>
                  </a:cubicBezTo>
                  <a:cubicBezTo>
                    <a:pt x="589" y="567"/>
                    <a:pt x="588" y="570"/>
                    <a:pt x="588" y="574"/>
                  </a:cubicBezTo>
                  <a:cubicBezTo>
                    <a:pt x="588" y="583"/>
                    <a:pt x="588" y="593"/>
                    <a:pt x="588" y="603"/>
                  </a:cubicBezTo>
                  <a:close/>
                  <a:moveTo>
                    <a:pt x="208" y="604"/>
                  </a:moveTo>
                  <a:cubicBezTo>
                    <a:pt x="213" y="604"/>
                    <a:pt x="217" y="605"/>
                    <a:pt x="220" y="605"/>
                  </a:cubicBezTo>
                  <a:cubicBezTo>
                    <a:pt x="259" y="606"/>
                    <a:pt x="259" y="606"/>
                    <a:pt x="259" y="643"/>
                  </a:cubicBezTo>
                  <a:cubicBezTo>
                    <a:pt x="259" y="822"/>
                    <a:pt x="259" y="1000"/>
                    <a:pt x="259" y="1179"/>
                  </a:cubicBezTo>
                  <a:cubicBezTo>
                    <a:pt x="259" y="1186"/>
                    <a:pt x="259" y="1193"/>
                    <a:pt x="259" y="1202"/>
                  </a:cubicBezTo>
                  <a:cubicBezTo>
                    <a:pt x="310" y="1202"/>
                    <a:pt x="360" y="1202"/>
                    <a:pt x="411" y="1202"/>
                  </a:cubicBezTo>
                  <a:cubicBezTo>
                    <a:pt x="411" y="1194"/>
                    <a:pt x="411" y="1186"/>
                    <a:pt x="411" y="1179"/>
                  </a:cubicBezTo>
                  <a:cubicBezTo>
                    <a:pt x="411" y="1000"/>
                    <a:pt x="411" y="821"/>
                    <a:pt x="411" y="641"/>
                  </a:cubicBezTo>
                  <a:cubicBezTo>
                    <a:pt x="411" y="606"/>
                    <a:pt x="412" y="605"/>
                    <a:pt x="446" y="605"/>
                  </a:cubicBezTo>
                  <a:cubicBezTo>
                    <a:pt x="451" y="605"/>
                    <a:pt x="456" y="604"/>
                    <a:pt x="462" y="603"/>
                  </a:cubicBezTo>
                  <a:cubicBezTo>
                    <a:pt x="462" y="589"/>
                    <a:pt x="462" y="576"/>
                    <a:pt x="462" y="562"/>
                  </a:cubicBezTo>
                  <a:cubicBezTo>
                    <a:pt x="376" y="562"/>
                    <a:pt x="292" y="562"/>
                    <a:pt x="208" y="562"/>
                  </a:cubicBezTo>
                  <a:cubicBezTo>
                    <a:pt x="208" y="577"/>
                    <a:pt x="208" y="590"/>
                    <a:pt x="208" y="604"/>
                  </a:cubicBezTo>
                  <a:close/>
                  <a:moveTo>
                    <a:pt x="1024" y="1202"/>
                  </a:moveTo>
                  <a:cubicBezTo>
                    <a:pt x="1033" y="1203"/>
                    <a:pt x="1039" y="1203"/>
                    <a:pt x="1046" y="1203"/>
                  </a:cubicBezTo>
                  <a:cubicBezTo>
                    <a:pt x="1082" y="1204"/>
                    <a:pt x="1118" y="1202"/>
                    <a:pt x="1153" y="1204"/>
                  </a:cubicBezTo>
                  <a:cubicBezTo>
                    <a:pt x="1172" y="1205"/>
                    <a:pt x="1177" y="1198"/>
                    <a:pt x="1177" y="1180"/>
                  </a:cubicBezTo>
                  <a:cubicBezTo>
                    <a:pt x="1176" y="1004"/>
                    <a:pt x="1176" y="828"/>
                    <a:pt x="1176" y="653"/>
                  </a:cubicBezTo>
                  <a:cubicBezTo>
                    <a:pt x="1176" y="609"/>
                    <a:pt x="1172" y="603"/>
                    <a:pt x="1221" y="605"/>
                  </a:cubicBezTo>
                  <a:cubicBezTo>
                    <a:pt x="1223" y="605"/>
                    <a:pt x="1224" y="603"/>
                    <a:pt x="1226" y="603"/>
                  </a:cubicBezTo>
                  <a:cubicBezTo>
                    <a:pt x="1226" y="589"/>
                    <a:pt x="1226" y="575"/>
                    <a:pt x="1226" y="562"/>
                  </a:cubicBezTo>
                  <a:cubicBezTo>
                    <a:pt x="1140" y="562"/>
                    <a:pt x="1056" y="562"/>
                    <a:pt x="972" y="562"/>
                  </a:cubicBezTo>
                  <a:cubicBezTo>
                    <a:pt x="972" y="577"/>
                    <a:pt x="972" y="590"/>
                    <a:pt x="972" y="604"/>
                  </a:cubicBezTo>
                  <a:cubicBezTo>
                    <a:pt x="977" y="604"/>
                    <a:pt x="981" y="605"/>
                    <a:pt x="985" y="605"/>
                  </a:cubicBezTo>
                  <a:cubicBezTo>
                    <a:pt x="1024" y="606"/>
                    <a:pt x="1024" y="606"/>
                    <a:pt x="1024" y="646"/>
                  </a:cubicBezTo>
                  <a:cubicBezTo>
                    <a:pt x="1024" y="818"/>
                    <a:pt x="1024" y="991"/>
                    <a:pt x="1024" y="1163"/>
                  </a:cubicBezTo>
                  <a:cubicBezTo>
                    <a:pt x="1024" y="1175"/>
                    <a:pt x="1024" y="1187"/>
                    <a:pt x="1024" y="1202"/>
                  </a:cubicBezTo>
                  <a:close/>
                  <a:moveTo>
                    <a:pt x="1610" y="562"/>
                  </a:moveTo>
                  <a:cubicBezTo>
                    <a:pt x="1524" y="562"/>
                    <a:pt x="1440" y="562"/>
                    <a:pt x="1356" y="562"/>
                  </a:cubicBezTo>
                  <a:cubicBezTo>
                    <a:pt x="1356" y="577"/>
                    <a:pt x="1356" y="591"/>
                    <a:pt x="1356" y="604"/>
                  </a:cubicBezTo>
                  <a:cubicBezTo>
                    <a:pt x="1361" y="604"/>
                    <a:pt x="1364" y="605"/>
                    <a:pt x="1366" y="605"/>
                  </a:cubicBezTo>
                  <a:cubicBezTo>
                    <a:pt x="1407" y="606"/>
                    <a:pt x="1407" y="606"/>
                    <a:pt x="1407" y="647"/>
                  </a:cubicBezTo>
                  <a:cubicBezTo>
                    <a:pt x="1407" y="824"/>
                    <a:pt x="1407" y="1001"/>
                    <a:pt x="1407" y="1178"/>
                  </a:cubicBezTo>
                  <a:cubicBezTo>
                    <a:pt x="1407" y="1186"/>
                    <a:pt x="1407" y="1194"/>
                    <a:pt x="1407" y="1201"/>
                  </a:cubicBezTo>
                  <a:cubicBezTo>
                    <a:pt x="1459" y="1201"/>
                    <a:pt x="1508" y="1201"/>
                    <a:pt x="1559" y="1201"/>
                  </a:cubicBezTo>
                  <a:cubicBezTo>
                    <a:pt x="1559" y="1193"/>
                    <a:pt x="1559" y="1186"/>
                    <a:pt x="1559" y="1180"/>
                  </a:cubicBezTo>
                  <a:cubicBezTo>
                    <a:pt x="1559" y="1004"/>
                    <a:pt x="1559" y="828"/>
                    <a:pt x="1559" y="652"/>
                  </a:cubicBezTo>
                  <a:cubicBezTo>
                    <a:pt x="1559" y="609"/>
                    <a:pt x="1554" y="604"/>
                    <a:pt x="1604" y="605"/>
                  </a:cubicBezTo>
                  <a:cubicBezTo>
                    <a:pt x="1606" y="605"/>
                    <a:pt x="1607" y="604"/>
                    <a:pt x="1610" y="603"/>
                  </a:cubicBezTo>
                  <a:cubicBezTo>
                    <a:pt x="1610" y="590"/>
                    <a:pt x="1610" y="577"/>
                    <a:pt x="1610" y="562"/>
                  </a:cubicBezTo>
                  <a:close/>
                  <a:moveTo>
                    <a:pt x="828" y="641"/>
                  </a:moveTo>
                  <a:cubicBezTo>
                    <a:pt x="828" y="829"/>
                    <a:pt x="828" y="1015"/>
                    <a:pt x="828" y="1202"/>
                  </a:cubicBezTo>
                  <a:cubicBezTo>
                    <a:pt x="838" y="1203"/>
                    <a:pt x="848" y="1204"/>
                    <a:pt x="857" y="1204"/>
                  </a:cubicBezTo>
                  <a:cubicBezTo>
                    <a:pt x="874" y="1203"/>
                    <a:pt x="881" y="1211"/>
                    <a:pt x="881" y="1228"/>
                  </a:cubicBezTo>
                  <a:cubicBezTo>
                    <a:pt x="880" y="1242"/>
                    <a:pt x="880" y="1256"/>
                    <a:pt x="881" y="1269"/>
                  </a:cubicBezTo>
                  <a:cubicBezTo>
                    <a:pt x="881" y="1274"/>
                    <a:pt x="887" y="1282"/>
                    <a:pt x="891" y="1283"/>
                  </a:cubicBezTo>
                  <a:cubicBezTo>
                    <a:pt x="906" y="1284"/>
                    <a:pt x="921" y="1283"/>
                    <a:pt x="936" y="1283"/>
                  </a:cubicBezTo>
                  <a:cubicBezTo>
                    <a:pt x="936" y="1263"/>
                    <a:pt x="936" y="1246"/>
                    <a:pt x="936" y="1230"/>
                  </a:cubicBezTo>
                  <a:cubicBezTo>
                    <a:pt x="936" y="1212"/>
                    <a:pt x="943" y="1202"/>
                    <a:pt x="962" y="1203"/>
                  </a:cubicBezTo>
                  <a:cubicBezTo>
                    <a:pt x="971" y="1204"/>
                    <a:pt x="979" y="1203"/>
                    <a:pt x="990" y="1202"/>
                  </a:cubicBezTo>
                  <a:cubicBezTo>
                    <a:pt x="990" y="1193"/>
                    <a:pt x="990" y="1186"/>
                    <a:pt x="990" y="1179"/>
                  </a:cubicBezTo>
                  <a:cubicBezTo>
                    <a:pt x="990" y="1007"/>
                    <a:pt x="989" y="836"/>
                    <a:pt x="990" y="665"/>
                  </a:cubicBezTo>
                  <a:cubicBezTo>
                    <a:pt x="990" y="645"/>
                    <a:pt x="986" y="638"/>
                    <a:pt x="965" y="639"/>
                  </a:cubicBezTo>
                  <a:cubicBezTo>
                    <a:pt x="942" y="641"/>
                    <a:pt x="937" y="635"/>
                    <a:pt x="936" y="612"/>
                  </a:cubicBezTo>
                  <a:cubicBezTo>
                    <a:pt x="936" y="596"/>
                    <a:pt x="936" y="579"/>
                    <a:pt x="936" y="562"/>
                  </a:cubicBezTo>
                  <a:cubicBezTo>
                    <a:pt x="917" y="562"/>
                    <a:pt x="900" y="562"/>
                    <a:pt x="880" y="562"/>
                  </a:cubicBezTo>
                  <a:cubicBezTo>
                    <a:pt x="880" y="575"/>
                    <a:pt x="880" y="587"/>
                    <a:pt x="880" y="599"/>
                  </a:cubicBezTo>
                  <a:cubicBezTo>
                    <a:pt x="881" y="639"/>
                    <a:pt x="881" y="639"/>
                    <a:pt x="842" y="640"/>
                  </a:cubicBezTo>
                  <a:cubicBezTo>
                    <a:pt x="838" y="640"/>
                    <a:pt x="834" y="641"/>
                    <a:pt x="828" y="641"/>
                  </a:cubicBezTo>
                  <a:close/>
                  <a:moveTo>
                    <a:pt x="1263" y="562"/>
                  </a:moveTo>
                  <a:cubicBezTo>
                    <a:pt x="1263" y="577"/>
                    <a:pt x="1263" y="592"/>
                    <a:pt x="1263" y="606"/>
                  </a:cubicBezTo>
                  <a:cubicBezTo>
                    <a:pt x="1263" y="638"/>
                    <a:pt x="1262" y="639"/>
                    <a:pt x="1231" y="640"/>
                  </a:cubicBezTo>
                  <a:cubicBezTo>
                    <a:pt x="1225" y="640"/>
                    <a:pt x="1218" y="641"/>
                    <a:pt x="1212" y="641"/>
                  </a:cubicBezTo>
                  <a:cubicBezTo>
                    <a:pt x="1212" y="829"/>
                    <a:pt x="1212" y="1015"/>
                    <a:pt x="1212" y="1204"/>
                  </a:cubicBezTo>
                  <a:cubicBezTo>
                    <a:pt x="1221" y="1204"/>
                    <a:pt x="1228" y="1204"/>
                    <a:pt x="1236" y="1204"/>
                  </a:cubicBezTo>
                  <a:cubicBezTo>
                    <a:pt x="1260" y="1204"/>
                    <a:pt x="1263" y="1207"/>
                    <a:pt x="1263" y="1232"/>
                  </a:cubicBezTo>
                  <a:cubicBezTo>
                    <a:pt x="1263" y="1248"/>
                    <a:pt x="1263" y="1265"/>
                    <a:pt x="1263" y="1282"/>
                  </a:cubicBezTo>
                  <a:cubicBezTo>
                    <a:pt x="1283" y="1282"/>
                    <a:pt x="1301" y="1282"/>
                    <a:pt x="1319" y="1282"/>
                  </a:cubicBezTo>
                  <a:cubicBezTo>
                    <a:pt x="1319" y="1263"/>
                    <a:pt x="1320" y="1245"/>
                    <a:pt x="1319" y="1228"/>
                  </a:cubicBezTo>
                  <a:cubicBezTo>
                    <a:pt x="1319" y="1212"/>
                    <a:pt x="1326" y="1203"/>
                    <a:pt x="1343" y="1204"/>
                  </a:cubicBezTo>
                  <a:cubicBezTo>
                    <a:pt x="1352" y="1204"/>
                    <a:pt x="1361" y="1204"/>
                    <a:pt x="1370" y="1204"/>
                  </a:cubicBezTo>
                  <a:cubicBezTo>
                    <a:pt x="1370" y="1014"/>
                    <a:pt x="1370" y="828"/>
                    <a:pt x="1370" y="640"/>
                  </a:cubicBezTo>
                  <a:cubicBezTo>
                    <a:pt x="1362" y="640"/>
                    <a:pt x="1356" y="640"/>
                    <a:pt x="1349" y="640"/>
                  </a:cubicBezTo>
                  <a:cubicBezTo>
                    <a:pt x="1323" y="639"/>
                    <a:pt x="1319" y="636"/>
                    <a:pt x="1319" y="610"/>
                  </a:cubicBezTo>
                  <a:cubicBezTo>
                    <a:pt x="1319" y="594"/>
                    <a:pt x="1319" y="578"/>
                    <a:pt x="1319" y="562"/>
                  </a:cubicBezTo>
                  <a:cubicBezTo>
                    <a:pt x="1300" y="562"/>
                    <a:pt x="1283" y="562"/>
                    <a:pt x="1263" y="562"/>
                  </a:cubicBezTo>
                  <a:close/>
                  <a:moveTo>
                    <a:pt x="555" y="562"/>
                  </a:moveTo>
                  <a:cubicBezTo>
                    <a:pt x="534" y="562"/>
                    <a:pt x="516" y="562"/>
                    <a:pt x="498" y="562"/>
                  </a:cubicBezTo>
                  <a:cubicBezTo>
                    <a:pt x="498" y="582"/>
                    <a:pt x="497" y="600"/>
                    <a:pt x="498" y="618"/>
                  </a:cubicBezTo>
                  <a:cubicBezTo>
                    <a:pt x="498" y="633"/>
                    <a:pt x="491" y="640"/>
                    <a:pt x="476" y="640"/>
                  </a:cubicBezTo>
                  <a:cubicBezTo>
                    <a:pt x="467" y="639"/>
                    <a:pt x="458" y="640"/>
                    <a:pt x="448" y="640"/>
                  </a:cubicBezTo>
                  <a:cubicBezTo>
                    <a:pt x="448" y="828"/>
                    <a:pt x="448" y="1015"/>
                    <a:pt x="448" y="1202"/>
                  </a:cubicBezTo>
                  <a:cubicBezTo>
                    <a:pt x="455" y="1203"/>
                    <a:pt x="461" y="1203"/>
                    <a:pt x="467" y="1204"/>
                  </a:cubicBezTo>
                  <a:cubicBezTo>
                    <a:pt x="496" y="1204"/>
                    <a:pt x="497" y="1206"/>
                    <a:pt x="498" y="1234"/>
                  </a:cubicBezTo>
                  <a:cubicBezTo>
                    <a:pt x="498" y="1250"/>
                    <a:pt x="498" y="1266"/>
                    <a:pt x="498" y="1281"/>
                  </a:cubicBezTo>
                  <a:cubicBezTo>
                    <a:pt x="519" y="1281"/>
                    <a:pt x="536" y="1281"/>
                    <a:pt x="555" y="1281"/>
                  </a:cubicBezTo>
                  <a:cubicBezTo>
                    <a:pt x="555" y="1261"/>
                    <a:pt x="555" y="1242"/>
                    <a:pt x="555" y="1224"/>
                  </a:cubicBezTo>
                  <a:cubicBezTo>
                    <a:pt x="554" y="1210"/>
                    <a:pt x="561" y="1204"/>
                    <a:pt x="574" y="1204"/>
                  </a:cubicBezTo>
                  <a:cubicBezTo>
                    <a:pt x="584" y="1203"/>
                    <a:pt x="595" y="1203"/>
                    <a:pt x="606" y="1202"/>
                  </a:cubicBezTo>
                  <a:cubicBezTo>
                    <a:pt x="606" y="1014"/>
                    <a:pt x="606" y="828"/>
                    <a:pt x="606" y="640"/>
                  </a:cubicBezTo>
                  <a:cubicBezTo>
                    <a:pt x="596" y="640"/>
                    <a:pt x="587" y="640"/>
                    <a:pt x="579" y="640"/>
                  </a:cubicBezTo>
                  <a:cubicBezTo>
                    <a:pt x="561" y="641"/>
                    <a:pt x="553" y="633"/>
                    <a:pt x="554" y="615"/>
                  </a:cubicBezTo>
                  <a:cubicBezTo>
                    <a:pt x="555" y="598"/>
                    <a:pt x="555" y="581"/>
                    <a:pt x="555" y="562"/>
                  </a:cubicBezTo>
                  <a:close/>
                  <a:moveTo>
                    <a:pt x="87" y="1352"/>
                  </a:moveTo>
                  <a:cubicBezTo>
                    <a:pt x="635" y="1352"/>
                    <a:pt x="1183" y="1352"/>
                    <a:pt x="1730" y="1352"/>
                  </a:cubicBezTo>
                  <a:cubicBezTo>
                    <a:pt x="1730" y="1340"/>
                    <a:pt x="1730" y="1330"/>
                    <a:pt x="1730" y="1319"/>
                  </a:cubicBezTo>
                  <a:cubicBezTo>
                    <a:pt x="1182" y="1319"/>
                    <a:pt x="635" y="1319"/>
                    <a:pt x="87" y="1319"/>
                  </a:cubicBezTo>
                  <a:cubicBezTo>
                    <a:pt x="87" y="1330"/>
                    <a:pt x="87" y="1341"/>
                    <a:pt x="87" y="1352"/>
                  </a:cubicBezTo>
                  <a:close/>
                  <a:moveTo>
                    <a:pt x="846" y="1239"/>
                  </a:moveTo>
                  <a:cubicBezTo>
                    <a:pt x="760" y="1239"/>
                    <a:pt x="675" y="1239"/>
                    <a:pt x="589" y="1239"/>
                  </a:cubicBezTo>
                  <a:cubicBezTo>
                    <a:pt x="589" y="1254"/>
                    <a:pt x="589" y="1267"/>
                    <a:pt x="589" y="1282"/>
                  </a:cubicBezTo>
                  <a:cubicBezTo>
                    <a:pt x="675" y="1282"/>
                    <a:pt x="760" y="1282"/>
                    <a:pt x="846" y="1282"/>
                  </a:cubicBezTo>
                  <a:cubicBezTo>
                    <a:pt x="846" y="1267"/>
                    <a:pt x="846" y="1254"/>
                    <a:pt x="846" y="1239"/>
                  </a:cubicBezTo>
                  <a:close/>
                  <a:moveTo>
                    <a:pt x="1227" y="1239"/>
                  </a:moveTo>
                  <a:cubicBezTo>
                    <a:pt x="1141" y="1239"/>
                    <a:pt x="1057" y="1239"/>
                    <a:pt x="972" y="1239"/>
                  </a:cubicBezTo>
                  <a:cubicBezTo>
                    <a:pt x="972" y="1253"/>
                    <a:pt x="972" y="1267"/>
                    <a:pt x="972" y="1282"/>
                  </a:cubicBezTo>
                  <a:cubicBezTo>
                    <a:pt x="1057" y="1282"/>
                    <a:pt x="1142" y="1282"/>
                    <a:pt x="1227" y="1282"/>
                  </a:cubicBezTo>
                  <a:cubicBezTo>
                    <a:pt x="1227" y="1267"/>
                    <a:pt x="1227" y="1254"/>
                    <a:pt x="1227" y="1239"/>
                  </a:cubicBezTo>
                  <a:close/>
                  <a:moveTo>
                    <a:pt x="1610" y="1282"/>
                  </a:moveTo>
                  <a:cubicBezTo>
                    <a:pt x="1610" y="1267"/>
                    <a:pt x="1610" y="1253"/>
                    <a:pt x="1610" y="1239"/>
                  </a:cubicBezTo>
                  <a:cubicBezTo>
                    <a:pt x="1525" y="1239"/>
                    <a:pt x="1440" y="1239"/>
                    <a:pt x="1356" y="1239"/>
                  </a:cubicBezTo>
                  <a:cubicBezTo>
                    <a:pt x="1356" y="1254"/>
                    <a:pt x="1356" y="1268"/>
                    <a:pt x="1356" y="1282"/>
                  </a:cubicBezTo>
                  <a:cubicBezTo>
                    <a:pt x="1442" y="1282"/>
                    <a:pt x="1526" y="1282"/>
                    <a:pt x="1610" y="1282"/>
                  </a:cubicBezTo>
                  <a:close/>
                  <a:moveTo>
                    <a:pt x="462" y="1238"/>
                  </a:moveTo>
                  <a:cubicBezTo>
                    <a:pt x="376" y="1238"/>
                    <a:pt x="293" y="1238"/>
                    <a:pt x="208" y="1238"/>
                  </a:cubicBezTo>
                  <a:cubicBezTo>
                    <a:pt x="208" y="1254"/>
                    <a:pt x="208" y="1268"/>
                    <a:pt x="208" y="1281"/>
                  </a:cubicBezTo>
                  <a:cubicBezTo>
                    <a:pt x="294" y="1281"/>
                    <a:pt x="378" y="1281"/>
                    <a:pt x="462" y="1281"/>
                  </a:cubicBezTo>
                  <a:cubicBezTo>
                    <a:pt x="462" y="1266"/>
                    <a:pt x="462" y="1253"/>
                    <a:pt x="462" y="12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Freeform 91">
              <a:extLst>
                <a:ext uri="{FF2B5EF4-FFF2-40B4-BE49-F238E27FC236}">
                  <a16:creationId xmlns:a16="http://schemas.microsoft.com/office/drawing/2014/main" id="{34F7C268-09E6-4B72-BAF6-D9F53EDDA5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50" y="1665288"/>
              <a:ext cx="609600" cy="600075"/>
            </a:xfrm>
            <a:custGeom>
              <a:avLst/>
              <a:gdLst>
                <a:gd name="T0" fmla="*/ 162 w 162"/>
                <a:gd name="T1" fmla="*/ 79 h 159"/>
                <a:gd name="T2" fmla="*/ 82 w 162"/>
                <a:gd name="T3" fmla="*/ 159 h 159"/>
                <a:gd name="T4" fmla="*/ 0 w 162"/>
                <a:gd name="T5" fmla="*/ 78 h 159"/>
                <a:gd name="T6" fmla="*/ 81 w 162"/>
                <a:gd name="T7" fmla="*/ 0 h 159"/>
                <a:gd name="T8" fmla="*/ 162 w 162"/>
                <a:gd name="T9" fmla="*/ 79 h 159"/>
                <a:gd name="T10" fmla="*/ 81 w 162"/>
                <a:gd name="T11" fmla="*/ 124 h 159"/>
                <a:gd name="T12" fmla="*/ 127 w 162"/>
                <a:gd name="T13" fmla="*/ 79 h 159"/>
                <a:gd name="T14" fmla="*/ 82 w 162"/>
                <a:gd name="T15" fmla="*/ 35 h 159"/>
                <a:gd name="T16" fmla="*/ 35 w 162"/>
                <a:gd name="T17" fmla="*/ 79 h 159"/>
                <a:gd name="T18" fmla="*/ 81 w 162"/>
                <a:gd name="T19" fmla="*/ 12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59">
                  <a:moveTo>
                    <a:pt x="162" y="79"/>
                  </a:moveTo>
                  <a:cubicBezTo>
                    <a:pt x="162" y="124"/>
                    <a:pt x="127" y="159"/>
                    <a:pt x="82" y="159"/>
                  </a:cubicBezTo>
                  <a:cubicBezTo>
                    <a:pt x="36" y="159"/>
                    <a:pt x="0" y="123"/>
                    <a:pt x="0" y="78"/>
                  </a:cubicBezTo>
                  <a:cubicBezTo>
                    <a:pt x="0" y="35"/>
                    <a:pt x="36" y="0"/>
                    <a:pt x="81" y="0"/>
                  </a:cubicBezTo>
                  <a:cubicBezTo>
                    <a:pt x="127" y="0"/>
                    <a:pt x="161" y="34"/>
                    <a:pt x="162" y="79"/>
                  </a:cubicBezTo>
                  <a:close/>
                  <a:moveTo>
                    <a:pt x="81" y="124"/>
                  </a:moveTo>
                  <a:cubicBezTo>
                    <a:pt x="107" y="124"/>
                    <a:pt x="128" y="104"/>
                    <a:pt x="127" y="79"/>
                  </a:cubicBezTo>
                  <a:cubicBezTo>
                    <a:pt x="127" y="55"/>
                    <a:pt x="107" y="35"/>
                    <a:pt x="82" y="35"/>
                  </a:cubicBezTo>
                  <a:cubicBezTo>
                    <a:pt x="56" y="34"/>
                    <a:pt x="35" y="54"/>
                    <a:pt x="35" y="79"/>
                  </a:cubicBezTo>
                  <a:cubicBezTo>
                    <a:pt x="35" y="103"/>
                    <a:pt x="56" y="124"/>
                    <a:pt x="81" y="1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Rectangle 183">
            <a:extLst>
              <a:ext uri="{FF2B5EF4-FFF2-40B4-BE49-F238E27FC236}">
                <a16:creationId xmlns:a16="http://schemas.microsoft.com/office/drawing/2014/main" id="{224A68EC-356C-45C1-820E-933C6ADE16E7}"/>
              </a:ext>
            </a:extLst>
          </p:cNvPr>
          <p:cNvSpPr/>
          <p:nvPr/>
        </p:nvSpPr>
        <p:spPr>
          <a:xfrm>
            <a:off x="6857437" y="3549638"/>
            <a:ext cx="149790" cy="1497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3EC52B48-C525-40B3-826D-2F5638A71822}"/>
              </a:ext>
            </a:extLst>
          </p:cNvPr>
          <p:cNvSpPr/>
          <p:nvPr/>
        </p:nvSpPr>
        <p:spPr>
          <a:xfrm>
            <a:off x="6857437" y="3907778"/>
            <a:ext cx="149790" cy="1497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0BA50E13-3F85-44F5-BEE6-57482D445987}"/>
              </a:ext>
            </a:extLst>
          </p:cNvPr>
          <p:cNvSpPr/>
          <p:nvPr/>
        </p:nvSpPr>
        <p:spPr>
          <a:xfrm>
            <a:off x="5419161" y="3387713"/>
            <a:ext cx="149790" cy="1497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0300BEDC-447E-4352-B35C-C7C131C059AB}"/>
              </a:ext>
            </a:extLst>
          </p:cNvPr>
          <p:cNvSpPr/>
          <p:nvPr/>
        </p:nvSpPr>
        <p:spPr>
          <a:xfrm>
            <a:off x="6452623" y="3387713"/>
            <a:ext cx="149790" cy="1497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AD1C76A-4C40-4B39-ABBD-6FA69577E791}"/>
              </a:ext>
            </a:extLst>
          </p:cNvPr>
          <p:cNvSpPr/>
          <p:nvPr/>
        </p:nvSpPr>
        <p:spPr>
          <a:xfrm>
            <a:off x="5641411" y="4054463"/>
            <a:ext cx="149790" cy="1497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107C4C1D-1E1B-42DE-98C8-2F6B0D692808}"/>
              </a:ext>
            </a:extLst>
          </p:cNvPr>
          <p:cNvSpPr/>
          <p:nvPr/>
        </p:nvSpPr>
        <p:spPr>
          <a:xfrm>
            <a:off x="6357373" y="4054463"/>
            <a:ext cx="149790" cy="1497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103">
            <a:extLst>
              <a:ext uri="{FF2B5EF4-FFF2-40B4-BE49-F238E27FC236}">
                <a16:creationId xmlns:a16="http://schemas.microsoft.com/office/drawing/2014/main" id="{6B4337C4-30E6-45BD-A089-C40124FC64A8}"/>
              </a:ext>
            </a:extLst>
          </p:cNvPr>
          <p:cNvSpPr/>
          <p:nvPr/>
        </p:nvSpPr>
        <p:spPr>
          <a:xfrm>
            <a:off x="4995924" y="3381615"/>
            <a:ext cx="2020826" cy="842052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ITFS Platform</a:t>
            </a:r>
          </a:p>
        </p:txBody>
      </p:sp>
      <p:pic>
        <p:nvPicPr>
          <p:cNvPr id="1049" name="Picture 25" descr="Credit Insurance Icons - Download Free Vector Icons | Noun Project">
            <a:extLst>
              <a:ext uri="{FF2B5EF4-FFF2-40B4-BE49-F238E27FC236}">
                <a16:creationId xmlns:a16="http://schemas.microsoft.com/office/drawing/2014/main" id="{CF03CDD6-8E7E-4865-AC9B-4FDC78BC1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16" y="5303446"/>
            <a:ext cx="544578" cy="54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hip tracking RGB color icon 2250324 Vector Art at Vecteezy">
            <a:extLst>
              <a:ext uri="{FF2B5EF4-FFF2-40B4-BE49-F238E27FC236}">
                <a16:creationId xmlns:a16="http://schemas.microsoft.com/office/drawing/2014/main" id="{ADE57584-66A8-48F5-8F6F-290FD6D19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698" y="5225284"/>
            <a:ext cx="681023" cy="68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BA9535EB-A583-4DD0-96CC-C777E94FA5F6}"/>
              </a:ext>
            </a:extLst>
          </p:cNvPr>
          <p:cNvGrpSpPr/>
          <p:nvPr/>
        </p:nvGrpSpPr>
        <p:grpSpPr>
          <a:xfrm>
            <a:off x="7023797" y="5337176"/>
            <a:ext cx="450244" cy="428814"/>
            <a:chOff x="-10248900" y="969963"/>
            <a:chExt cx="6437312" cy="6130925"/>
          </a:xfrm>
          <a:solidFill>
            <a:schemeClr val="tx1"/>
          </a:solidFill>
        </p:grpSpPr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CBA5152-7096-4482-A487-673448A54B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248900" y="969963"/>
              <a:ext cx="6437312" cy="6130925"/>
            </a:xfrm>
            <a:custGeom>
              <a:avLst/>
              <a:gdLst>
                <a:gd name="T0" fmla="*/ 603 w 2435"/>
                <a:gd name="T1" fmla="*/ 1222 h 2320"/>
                <a:gd name="T2" fmla="*/ 324 w 2435"/>
                <a:gd name="T3" fmla="*/ 56 h 2320"/>
                <a:gd name="T4" fmla="*/ 55 w 2435"/>
                <a:gd name="T5" fmla="*/ 808 h 2320"/>
                <a:gd name="T6" fmla="*/ 84 w 2435"/>
                <a:gd name="T7" fmla="*/ 821 h 2320"/>
                <a:gd name="T8" fmla="*/ 534 w 2435"/>
                <a:gd name="T9" fmla="*/ 821 h 2320"/>
                <a:gd name="T10" fmla="*/ 534 w 2435"/>
                <a:gd name="T11" fmla="*/ 875 h 2320"/>
                <a:gd name="T12" fmla="*/ 42 w 2435"/>
                <a:gd name="T13" fmla="*/ 876 h 2320"/>
                <a:gd name="T14" fmla="*/ 0 w 2435"/>
                <a:gd name="T15" fmla="*/ 333 h 2320"/>
                <a:gd name="T16" fmla="*/ 849 w 2435"/>
                <a:gd name="T17" fmla="*/ 1 h 2320"/>
                <a:gd name="T18" fmla="*/ 1807 w 2435"/>
                <a:gd name="T19" fmla="*/ 337 h 2320"/>
                <a:gd name="T20" fmla="*/ 1807 w 2435"/>
                <a:gd name="T21" fmla="*/ 880 h 2320"/>
                <a:gd name="T22" fmla="*/ 1940 w 2435"/>
                <a:gd name="T23" fmla="*/ 750 h 2320"/>
                <a:gd name="T24" fmla="*/ 2417 w 2435"/>
                <a:gd name="T25" fmla="*/ 898 h 2320"/>
                <a:gd name="T26" fmla="*/ 1867 w 2435"/>
                <a:gd name="T27" fmla="*/ 1619 h 2320"/>
                <a:gd name="T28" fmla="*/ 876 w 2435"/>
                <a:gd name="T29" fmla="*/ 2202 h 2320"/>
                <a:gd name="T30" fmla="*/ 313 w 2435"/>
                <a:gd name="T31" fmla="*/ 1445 h 2320"/>
                <a:gd name="T32" fmla="*/ 603 w 2435"/>
                <a:gd name="T33" fmla="*/ 1244 h 2320"/>
                <a:gd name="T34" fmla="*/ 523 w 2435"/>
                <a:gd name="T35" fmla="*/ 64 h 2320"/>
                <a:gd name="T36" fmla="*/ 657 w 2435"/>
                <a:gd name="T37" fmla="*/ 1234 h 2320"/>
                <a:gd name="T38" fmla="*/ 775 w 2435"/>
                <a:gd name="T39" fmla="*/ 1322 h 2320"/>
                <a:gd name="T40" fmla="*/ 1076 w 2435"/>
                <a:gd name="T41" fmla="*/ 1611 h 2320"/>
                <a:gd name="T42" fmla="*/ 1745 w 2435"/>
                <a:gd name="T43" fmla="*/ 944 h 2320"/>
                <a:gd name="T44" fmla="*/ 1751 w 2435"/>
                <a:gd name="T45" fmla="*/ 327 h 2320"/>
                <a:gd name="T46" fmla="*/ 1479 w 2435"/>
                <a:gd name="T47" fmla="*/ 56 h 2320"/>
                <a:gd name="T48" fmla="*/ 515 w 2435"/>
                <a:gd name="T49" fmla="*/ 56 h 2320"/>
                <a:gd name="T50" fmla="*/ 1245 w 2435"/>
                <a:gd name="T51" fmla="*/ 2164 h 2320"/>
                <a:gd name="T52" fmla="*/ 2298 w 2435"/>
                <a:gd name="T53" fmla="*/ 1110 h 2320"/>
                <a:gd name="T54" fmla="*/ 1977 w 2435"/>
                <a:gd name="T55" fmla="*/ 790 h 2320"/>
                <a:gd name="T56" fmla="*/ 1048 w 2435"/>
                <a:gd name="T57" fmla="*/ 1662 h 2320"/>
                <a:gd name="T58" fmla="*/ 587 w 2435"/>
                <a:gd name="T59" fmla="*/ 1300 h 2320"/>
                <a:gd name="T60" fmla="*/ 426 w 2435"/>
                <a:gd name="T61" fmla="*/ 1692 h 2320"/>
                <a:gd name="T62" fmla="*/ 1086 w 2435"/>
                <a:gd name="T63" fmla="*/ 2234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5" h="2320">
                  <a:moveTo>
                    <a:pt x="603" y="1244"/>
                  </a:moveTo>
                  <a:cubicBezTo>
                    <a:pt x="603" y="1236"/>
                    <a:pt x="603" y="1229"/>
                    <a:pt x="603" y="1222"/>
                  </a:cubicBezTo>
                  <a:cubicBezTo>
                    <a:pt x="603" y="926"/>
                    <a:pt x="603" y="629"/>
                    <a:pt x="603" y="333"/>
                  </a:cubicBezTo>
                  <a:cubicBezTo>
                    <a:pt x="602" y="176"/>
                    <a:pt x="480" y="55"/>
                    <a:pt x="324" y="56"/>
                  </a:cubicBezTo>
                  <a:cubicBezTo>
                    <a:pt x="181" y="57"/>
                    <a:pt x="58" y="176"/>
                    <a:pt x="56" y="320"/>
                  </a:cubicBezTo>
                  <a:cubicBezTo>
                    <a:pt x="54" y="483"/>
                    <a:pt x="55" y="645"/>
                    <a:pt x="55" y="808"/>
                  </a:cubicBezTo>
                  <a:cubicBezTo>
                    <a:pt x="55" y="811"/>
                    <a:pt x="56" y="815"/>
                    <a:pt x="57" y="821"/>
                  </a:cubicBezTo>
                  <a:cubicBezTo>
                    <a:pt x="66" y="821"/>
                    <a:pt x="75" y="821"/>
                    <a:pt x="84" y="821"/>
                  </a:cubicBezTo>
                  <a:cubicBezTo>
                    <a:pt x="228" y="821"/>
                    <a:pt x="372" y="821"/>
                    <a:pt x="516" y="821"/>
                  </a:cubicBezTo>
                  <a:cubicBezTo>
                    <a:pt x="522" y="821"/>
                    <a:pt x="528" y="820"/>
                    <a:pt x="534" y="821"/>
                  </a:cubicBezTo>
                  <a:cubicBezTo>
                    <a:pt x="548" y="824"/>
                    <a:pt x="556" y="833"/>
                    <a:pt x="556" y="848"/>
                  </a:cubicBezTo>
                  <a:cubicBezTo>
                    <a:pt x="556" y="863"/>
                    <a:pt x="548" y="872"/>
                    <a:pt x="534" y="875"/>
                  </a:cubicBezTo>
                  <a:cubicBezTo>
                    <a:pt x="528" y="876"/>
                    <a:pt x="521" y="876"/>
                    <a:pt x="514" y="876"/>
                  </a:cubicBezTo>
                  <a:cubicBezTo>
                    <a:pt x="357" y="876"/>
                    <a:pt x="200" y="876"/>
                    <a:pt x="42" y="876"/>
                  </a:cubicBezTo>
                  <a:cubicBezTo>
                    <a:pt x="8" y="876"/>
                    <a:pt x="0" y="868"/>
                    <a:pt x="0" y="833"/>
                  </a:cubicBezTo>
                  <a:cubicBezTo>
                    <a:pt x="0" y="666"/>
                    <a:pt x="1" y="500"/>
                    <a:pt x="0" y="333"/>
                  </a:cubicBezTo>
                  <a:cubicBezTo>
                    <a:pt x="0" y="148"/>
                    <a:pt x="145" y="1"/>
                    <a:pt x="331" y="1"/>
                  </a:cubicBezTo>
                  <a:cubicBezTo>
                    <a:pt x="503" y="0"/>
                    <a:pt x="676" y="1"/>
                    <a:pt x="849" y="1"/>
                  </a:cubicBezTo>
                  <a:cubicBezTo>
                    <a:pt x="1056" y="1"/>
                    <a:pt x="1263" y="1"/>
                    <a:pt x="1471" y="1"/>
                  </a:cubicBezTo>
                  <a:cubicBezTo>
                    <a:pt x="1663" y="1"/>
                    <a:pt x="1807" y="145"/>
                    <a:pt x="1807" y="337"/>
                  </a:cubicBezTo>
                  <a:cubicBezTo>
                    <a:pt x="1807" y="509"/>
                    <a:pt x="1807" y="681"/>
                    <a:pt x="1807" y="853"/>
                  </a:cubicBezTo>
                  <a:cubicBezTo>
                    <a:pt x="1807" y="861"/>
                    <a:pt x="1807" y="868"/>
                    <a:pt x="1807" y="880"/>
                  </a:cubicBezTo>
                  <a:cubicBezTo>
                    <a:pt x="1814" y="874"/>
                    <a:pt x="1818" y="871"/>
                    <a:pt x="1822" y="867"/>
                  </a:cubicBezTo>
                  <a:cubicBezTo>
                    <a:pt x="1862" y="828"/>
                    <a:pt x="1900" y="788"/>
                    <a:pt x="1940" y="750"/>
                  </a:cubicBezTo>
                  <a:cubicBezTo>
                    <a:pt x="2021" y="672"/>
                    <a:pt x="2117" y="646"/>
                    <a:pt x="2223" y="679"/>
                  </a:cubicBezTo>
                  <a:cubicBezTo>
                    <a:pt x="2331" y="712"/>
                    <a:pt x="2396" y="788"/>
                    <a:pt x="2417" y="898"/>
                  </a:cubicBezTo>
                  <a:cubicBezTo>
                    <a:pt x="2435" y="996"/>
                    <a:pt x="2405" y="1081"/>
                    <a:pt x="2335" y="1151"/>
                  </a:cubicBezTo>
                  <a:cubicBezTo>
                    <a:pt x="2179" y="1307"/>
                    <a:pt x="2023" y="1463"/>
                    <a:pt x="1867" y="1619"/>
                  </a:cubicBezTo>
                  <a:cubicBezTo>
                    <a:pt x="1674" y="1812"/>
                    <a:pt x="1481" y="2005"/>
                    <a:pt x="1288" y="2197"/>
                  </a:cubicBezTo>
                  <a:cubicBezTo>
                    <a:pt x="1167" y="2318"/>
                    <a:pt x="1000" y="2320"/>
                    <a:pt x="876" y="2202"/>
                  </a:cubicBezTo>
                  <a:cubicBezTo>
                    <a:pt x="714" y="2046"/>
                    <a:pt x="551" y="1889"/>
                    <a:pt x="390" y="1733"/>
                  </a:cubicBezTo>
                  <a:cubicBezTo>
                    <a:pt x="307" y="1653"/>
                    <a:pt x="280" y="1555"/>
                    <a:pt x="313" y="1445"/>
                  </a:cubicBezTo>
                  <a:cubicBezTo>
                    <a:pt x="346" y="1337"/>
                    <a:pt x="422" y="1273"/>
                    <a:pt x="533" y="1250"/>
                  </a:cubicBezTo>
                  <a:cubicBezTo>
                    <a:pt x="555" y="1246"/>
                    <a:pt x="578" y="1246"/>
                    <a:pt x="603" y="1244"/>
                  </a:cubicBezTo>
                  <a:close/>
                  <a:moveTo>
                    <a:pt x="515" y="56"/>
                  </a:moveTo>
                  <a:cubicBezTo>
                    <a:pt x="519" y="61"/>
                    <a:pt x="521" y="63"/>
                    <a:pt x="523" y="64"/>
                  </a:cubicBezTo>
                  <a:cubicBezTo>
                    <a:pt x="616" y="135"/>
                    <a:pt x="658" y="229"/>
                    <a:pt x="657" y="345"/>
                  </a:cubicBezTo>
                  <a:cubicBezTo>
                    <a:pt x="657" y="641"/>
                    <a:pt x="657" y="938"/>
                    <a:pt x="657" y="1234"/>
                  </a:cubicBezTo>
                  <a:cubicBezTo>
                    <a:pt x="657" y="1251"/>
                    <a:pt x="662" y="1257"/>
                    <a:pt x="677" y="1262"/>
                  </a:cubicBezTo>
                  <a:cubicBezTo>
                    <a:pt x="714" y="1274"/>
                    <a:pt x="747" y="1295"/>
                    <a:pt x="775" y="1322"/>
                  </a:cubicBezTo>
                  <a:cubicBezTo>
                    <a:pt x="828" y="1373"/>
                    <a:pt x="881" y="1424"/>
                    <a:pt x="934" y="1475"/>
                  </a:cubicBezTo>
                  <a:cubicBezTo>
                    <a:pt x="981" y="1520"/>
                    <a:pt x="1028" y="1566"/>
                    <a:pt x="1076" y="1611"/>
                  </a:cubicBezTo>
                  <a:cubicBezTo>
                    <a:pt x="1078" y="1610"/>
                    <a:pt x="1079" y="1610"/>
                    <a:pt x="1080" y="1609"/>
                  </a:cubicBezTo>
                  <a:cubicBezTo>
                    <a:pt x="1302" y="1387"/>
                    <a:pt x="1523" y="1166"/>
                    <a:pt x="1745" y="944"/>
                  </a:cubicBezTo>
                  <a:cubicBezTo>
                    <a:pt x="1749" y="940"/>
                    <a:pt x="1752" y="933"/>
                    <a:pt x="1752" y="927"/>
                  </a:cubicBezTo>
                  <a:cubicBezTo>
                    <a:pt x="1752" y="727"/>
                    <a:pt x="1753" y="527"/>
                    <a:pt x="1751" y="327"/>
                  </a:cubicBezTo>
                  <a:cubicBezTo>
                    <a:pt x="1751" y="295"/>
                    <a:pt x="1744" y="261"/>
                    <a:pt x="1733" y="230"/>
                  </a:cubicBezTo>
                  <a:cubicBezTo>
                    <a:pt x="1694" y="125"/>
                    <a:pt x="1592" y="56"/>
                    <a:pt x="1479" y="56"/>
                  </a:cubicBezTo>
                  <a:cubicBezTo>
                    <a:pt x="1175" y="55"/>
                    <a:pt x="871" y="56"/>
                    <a:pt x="567" y="56"/>
                  </a:cubicBezTo>
                  <a:cubicBezTo>
                    <a:pt x="551" y="56"/>
                    <a:pt x="535" y="56"/>
                    <a:pt x="515" y="56"/>
                  </a:cubicBezTo>
                  <a:close/>
                  <a:moveTo>
                    <a:pt x="1086" y="2234"/>
                  </a:moveTo>
                  <a:cubicBezTo>
                    <a:pt x="1145" y="2233"/>
                    <a:pt x="1199" y="2209"/>
                    <a:pt x="1245" y="2164"/>
                  </a:cubicBezTo>
                  <a:cubicBezTo>
                    <a:pt x="1538" y="1870"/>
                    <a:pt x="1832" y="1576"/>
                    <a:pt x="2126" y="1283"/>
                  </a:cubicBezTo>
                  <a:cubicBezTo>
                    <a:pt x="2183" y="1225"/>
                    <a:pt x="2241" y="1168"/>
                    <a:pt x="2298" y="1110"/>
                  </a:cubicBezTo>
                  <a:cubicBezTo>
                    <a:pt x="2364" y="1042"/>
                    <a:pt x="2385" y="961"/>
                    <a:pt x="2353" y="871"/>
                  </a:cubicBezTo>
                  <a:cubicBezTo>
                    <a:pt x="2297" y="712"/>
                    <a:pt x="2098" y="670"/>
                    <a:pt x="1977" y="790"/>
                  </a:cubicBezTo>
                  <a:cubicBezTo>
                    <a:pt x="1687" y="1080"/>
                    <a:pt x="1397" y="1370"/>
                    <a:pt x="1107" y="1661"/>
                  </a:cubicBezTo>
                  <a:cubicBezTo>
                    <a:pt x="1083" y="1684"/>
                    <a:pt x="1072" y="1685"/>
                    <a:pt x="1048" y="1662"/>
                  </a:cubicBezTo>
                  <a:cubicBezTo>
                    <a:pt x="946" y="1563"/>
                    <a:pt x="844" y="1465"/>
                    <a:pt x="742" y="1366"/>
                  </a:cubicBezTo>
                  <a:cubicBezTo>
                    <a:pt x="698" y="1324"/>
                    <a:pt x="647" y="1302"/>
                    <a:pt x="587" y="1300"/>
                  </a:cubicBezTo>
                  <a:cubicBezTo>
                    <a:pt x="494" y="1298"/>
                    <a:pt x="409" y="1354"/>
                    <a:pt x="373" y="1440"/>
                  </a:cubicBezTo>
                  <a:cubicBezTo>
                    <a:pt x="336" y="1527"/>
                    <a:pt x="357" y="1624"/>
                    <a:pt x="426" y="1692"/>
                  </a:cubicBezTo>
                  <a:cubicBezTo>
                    <a:pt x="592" y="1851"/>
                    <a:pt x="757" y="2011"/>
                    <a:pt x="923" y="2170"/>
                  </a:cubicBezTo>
                  <a:cubicBezTo>
                    <a:pt x="967" y="2212"/>
                    <a:pt x="1020" y="2233"/>
                    <a:pt x="1086" y="2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D934E41-C084-4F26-81C8-E33A64D37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09175" y="1849438"/>
              <a:ext cx="900112" cy="1073150"/>
            </a:xfrm>
            <a:custGeom>
              <a:avLst/>
              <a:gdLst>
                <a:gd name="T0" fmla="*/ 55 w 341"/>
                <a:gd name="T1" fmla="*/ 351 h 406"/>
                <a:gd name="T2" fmla="*/ 79 w 341"/>
                <a:gd name="T3" fmla="*/ 351 h 406"/>
                <a:gd name="T4" fmla="*/ 305 w 341"/>
                <a:gd name="T5" fmla="*/ 351 h 406"/>
                <a:gd name="T6" fmla="*/ 341 w 341"/>
                <a:gd name="T7" fmla="*/ 378 h 406"/>
                <a:gd name="T8" fmla="*/ 304 w 341"/>
                <a:gd name="T9" fmla="*/ 406 h 406"/>
                <a:gd name="T10" fmla="*/ 37 w 341"/>
                <a:gd name="T11" fmla="*/ 406 h 406"/>
                <a:gd name="T12" fmla="*/ 0 w 341"/>
                <a:gd name="T13" fmla="*/ 368 h 406"/>
                <a:gd name="T14" fmla="*/ 0 w 341"/>
                <a:gd name="T15" fmla="*/ 37 h 406"/>
                <a:gd name="T16" fmla="*/ 27 w 341"/>
                <a:gd name="T17" fmla="*/ 0 h 406"/>
                <a:gd name="T18" fmla="*/ 55 w 341"/>
                <a:gd name="T19" fmla="*/ 36 h 406"/>
                <a:gd name="T20" fmla="*/ 55 w 341"/>
                <a:gd name="T21" fmla="*/ 326 h 406"/>
                <a:gd name="T22" fmla="*/ 55 w 341"/>
                <a:gd name="T23" fmla="*/ 35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1" h="406">
                  <a:moveTo>
                    <a:pt x="55" y="351"/>
                  </a:moveTo>
                  <a:cubicBezTo>
                    <a:pt x="65" y="351"/>
                    <a:pt x="72" y="351"/>
                    <a:pt x="79" y="351"/>
                  </a:cubicBezTo>
                  <a:cubicBezTo>
                    <a:pt x="154" y="351"/>
                    <a:pt x="229" y="351"/>
                    <a:pt x="305" y="351"/>
                  </a:cubicBezTo>
                  <a:cubicBezTo>
                    <a:pt x="328" y="351"/>
                    <a:pt x="341" y="361"/>
                    <a:pt x="341" y="378"/>
                  </a:cubicBezTo>
                  <a:cubicBezTo>
                    <a:pt x="341" y="396"/>
                    <a:pt x="328" y="406"/>
                    <a:pt x="304" y="406"/>
                  </a:cubicBezTo>
                  <a:cubicBezTo>
                    <a:pt x="215" y="406"/>
                    <a:pt x="126" y="406"/>
                    <a:pt x="37" y="406"/>
                  </a:cubicBezTo>
                  <a:cubicBezTo>
                    <a:pt x="9" y="406"/>
                    <a:pt x="0" y="397"/>
                    <a:pt x="0" y="368"/>
                  </a:cubicBezTo>
                  <a:cubicBezTo>
                    <a:pt x="0" y="258"/>
                    <a:pt x="0" y="147"/>
                    <a:pt x="0" y="37"/>
                  </a:cubicBezTo>
                  <a:cubicBezTo>
                    <a:pt x="0" y="13"/>
                    <a:pt x="10" y="0"/>
                    <a:pt x="27" y="0"/>
                  </a:cubicBezTo>
                  <a:cubicBezTo>
                    <a:pt x="45" y="0"/>
                    <a:pt x="55" y="13"/>
                    <a:pt x="55" y="36"/>
                  </a:cubicBezTo>
                  <a:cubicBezTo>
                    <a:pt x="55" y="133"/>
                    <a:pt x="55" y="229"/>
                    <a:pt x="55" y="326"/>
                  </a:cubicBezTo>
                  <a:cubicBezTo>
                    <a:pt x="55" y="333"/>
                    <a:pt x="55" y="340"/>
                    <a:pt x="55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812BB987-19D6-4859-8E8A-BBA3CA21DA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331200" y="2260601"/>
              <a:ext cx="1268412" cy="2155825"/>
            </a:xfrm>
            <a:custGeom>
              <a:avLst/>
              <a:gdLst>
                <a:gd name="T0" fmla="*/ 261 w 480"/>
                <a:gd name="T1" fmla="*/ 705 h 816"/>
                <a:gd name="T2" fmla="*/ 261 w 480"/>
                <a:gd name="T3" fmla="*/ 782 h 816"/>
                <a:gd name="T4" fmla="*/ 234 w 480"/>
                <a:gd name="T5" fmla="*/ 816 h 816"/>
                <a:gd name="T6" fmla="*/ 206 w 480"/>
                <a:gd name="T7" fmla="*/ 783 h 816"/>
                <a:gd name="T8" fmla="*/ 206 w 480"/>
                <a:gd name="T9" fmla="*/ 705 h 816"/>
                <a:gd name="T10" fmla="*/ 147 w 480"/>
                <a:gd name="T11" fmla="*/ 691 h 816"/>
                <a:gd name="T12" fmla="*/ 25 w 480"/>
                <a:gd name="T13" fmla="*/ 607 h 816"/>
                <a:gd name="T14" fmla="*/ 3 w 480"/>
                <a:gd name="T15" fmla="*/ 536 h 816"/>
                <a:gd name="T16" fmla="*/ 28 w 480"/>
                <a:gd name="T17" fmla="*/ 508 h 816"/>
                <a:gd name="T18" fmla="*/ 57 w 480"/>
                <a:gd name="T19" fmla="*/ 532 h 816"/>
                <a:gd name="T20" fmla="*/ 128 w 480"/>
                <a:gd name="T21" fmla="*/ 625 h 816"/>
                <a:gd name="T22" fmla="*/ 205 w 480"/>
                <a:gd name="T23" fmla="*/ 651 h 816"/>
                <a:gd name="T24" fmla="*/ 205 w 480"/>
                <a:gd name="T25" fmla="*/ 422 h 816"/>
                <a:gd name="T26" fmla="*/ 150 w 480"/>
                <a:gd name="T27" fmla="*/ 408 h 816"/>
                <a:gd name="T28" fmla="*/ 71 w 480"/>
                <a:gd name="T29" fmla="*/ 363 h 816"/>
                <a:gd name="T30" fmla="*/ 72 w 480"/>
                <a:gd name="T31" fmla="*/ 170 h 816"/>
                <a:gd name="T32" fmla="*/ 193 w 480"/>
                <a:gd name="T33" fmla="*/ 117 h 816"/>
                <a:gd name="T34" fmla="*/ 206 w 480"/>
                <a:gd name="T35" fmla="*/ 115 h 816"/>
                <a:gd name="T36" fmla="*/ 206 w 480"/>
                <a:gd name="T37" fmla="*/ 37 h 816"/>
                <a:gd name="T38" fmla="*/ 235 w 480"/>
                <a:gd name="T39" fmla="*/ 1 h 816"/>
                <a:gd name="T40" fmla="*/ 261 w 480"/>
                <a:gd name="T41" fmla="*/ 36 h 816"/>
                <a:gd name="T42" fmla="*/ 261 w 480"/>
                <a:gd name="T43" fmla="*/ 111 h 816"/>
                <a:gd name="T44" fmla="*/ 352 w 480"/>
                <a:gd name="T45" fmla="*/ 141 h 816"/>
                <a:gd name="T46" fmla="*/ 439 w 480"/>
                <a:gd name="T47" fmla="*/ 239 h 816"/>
                <a:gd name="T48" fmla="*/ 442 w 480"/>
                <a:gd name="T49" fmla="*/ 269 h 816"/>
                <a:gd name="T50" fmla="*/ 417 w 480"/>
                <a:gd name="T51" fmla="*/ 295 h 816"/>
                <a:gd name="T52" fmla="*/ 389 w 480"/>
                <a:gd name="T53" fmla="*/ 274 h 816"/>
                <a:gd name="T54" fmla="*/ 263 w 480"/>
                <a:gd name="T55" fmla="*/ 172 h 816"/>
                <a:gd name="T56" fmla="*/ 263 w 480"/>
                <a:gd name="T57" fmla="*/ 365 h 816"/>
                <a:gd name="T58" fmla="*/ 326 w 480"/>
                <a:gd name="T59" fmla="*/ 380 h 816"/>
                <a:gd name="T60" fmla="*/ 423 w 480"/>
                <a:gd name="T61" fmla="*/ 437 h 816"/>
                <a:gd name="T62" fmla="*/ 424 w 480"/>
                <a:gd name="T63" fmla="*/ 632 h 816"/>
                <a:gd name="T64" fmla="*/ 284 w 480"/>
                <a:gd name="T65" fmla="*/ 700 h 816"/>
                <a:gd name="T66" fmla="*/ 269 w 480"/>
                <a:gd name="T67" fmla="*/ 702 h 816"/>
                <a:gd name="T68" fmla="*/ 261 w 480"/>
                <a:gd name="T69" fmla="*/ 705 h 816"/>
                <a:gd name="T70" fmla="*/ 263 w 480"/>
                <a:gd name="T71" fmla="*/ 423 h 816"/>
                <a:gd name="T72" fmla="*/ 263 w 480"/>
                <a:gd name="T73" fmla="*/ 647 h 816"/>
                <a:gd name="T74" fmla="*/ 384 w 480"/>
                <a:gd name="T75" fmla="*/ 594 h 816"/>
                <a:gd name="T76" fmla="*/ 395 w 480"/>
                <a:gd name="T77" fmla="*/ 489 h 816"/>
                <a:gd name="T78" fmla="*/ 263 w 480"/>
                <a:gd name="T79" fmla="*/ 423 h 816"/>
                <a:gd name="T80" fmla="*/ 205 w 480"/>
                <a:gd name="T81" fmla="*/ 171 h 816"/>
                <a:gd name="T82" fmla="*/ 95 w 480"/>
                <a:gd name="T83" fmla="*/ 226 h 816"/>
                <a:gd name="T84" fmla="*/ 88 w 480"/>
                <a:gd name="T85" fmla="*/ 299 h 816"/>
                <a:gd name="T86" fmla="*/ 205 w 480"/>
                <a:gd name="T87" fmla="*/ 365 h 816"/>
                <a:gd name="T88" fmla="*/ 205 w 480"/>
                <a:gd name="T89" fmla="*/ 171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0" h="816">
                  <a:moveTo>
                    <a:pt x="261" y="705"/>
                  </a:moveTo>
                  <a:cubicBezTo>
                    <a:pt x="261" y="730"/>
                    <a:pt x="262" y="756"/>
                    <a:pt x="261" y="782"/>
                  </a:cubicBezTo>
                  <a:cubicBezTo>
                    <a:pt x="261" y="805"/>
                    <a:pt x="252" y="816"/>
                    <a:pt x="234" y="816"/>
                  </a:cubicBezTo>
                  <a:cubicBezTo>
                    <a:pt x="216" y="816"/>
                    <a:pt x="207" y="805"/>
                    <a:pt x="206" y="783"/>
                  </a:cubicBezTo>
                  <a:cubicBezTo>
                    <a:pt x="206" y="757"/>
                    <a:pt x="206" y="731"/>
                    <a:pt x="206" y="705"/>
                  </a:cubicBezTo>
                  <a:cubicBezTo>
                    <a:pt x="185" y="700"/>
                    <a:pt x="166" y="697"/>
                    <a:pt x="147" y="691"/>
                  </a:cubicBezTo>
                  <a:cubicBezTo>
                    <a:pt x="97" y="677"/>
                    <a:pt x="52" y="653"/>
                    <a:pt x="25" y="607"/>
                  </a:cubicBezTo>
                  <a:cubicBezTo>
                    <a:pt x="13" y="586"/>
                    <a:pt x="8" y="560"/>
                    <a:pt x="3" y="536"/>
                  </a:cubicBezTo>
                  <a:cubicBezTo>
                    <a:pt x="0" y="520"/>
                    <a:pt x="11" y="509"/>
                    <a:pt x="28" y="508"/>
                  </a:cubicBezTo>
                  <a:cubicBezTo>
                    <a:pt x="45" y="507"/>
                    <a:pt x="56" y="517"/>
                    <a:pt x="57" y="532"/>
                  </a:cubicBezTo>
                  <a:cubicBezTo>
                    <a:pt x="59" y="580"/>
                    <a:pt x="89" y="607"/>
                    <a:pt x="128" y="625"/>
                  </a:cubicBezTo>
                  <a:cubicBezTo>
                    <a:pt x="152" y="636"/>
                    <a:pt x="178" y="642"/>
                    <a:pt x="205" y="651"/>
                  </a:cubicBezTo>
                  <a:cubicBezTo>
                    <a:pt x="205" y="571"/>
                    <a:pt x="205" y="497"/>
                    <a:pt x="205" y="422"/>
                  </a:cubicBezTo>
                  <a:cubicBezTo>
                    <a:pt x="187" y="417"/>
                    <a:pt x="167" y="415"/>
                    <a:pt x="150" y="408"/>
                  </a:cubicBezTo>
                  <a:cubicBezTo>
                    <a:pt x="122" y="395"/>
                    <a:pt x="93" y="382"/>
                    <a:pt x="71" y="363"/>
                  </a:cubicBezTo>
                  <a:cubicBezTo>
                    <a:pt x="8" y="310"/>
                    <a:pt x="10" y="224"/>
                    <a:pt x="72" y="170"/>
                  </a:cubicBezTo>
                  <a:cubicBezTo>
                    <a:pt x="107" y="139"/>
                    <a:pt x="148" y="124"/>
                    <a:pt x="193" y="117"/>
                  </a:cubicBezTo>
                  <a:cubicBezTo>
                    <a:pt x="197" y="116"/>
                    <a:pt x="200" y="116"/>
                    <a:pt x="206" y="115"/>
                  </a:cubicBezTo>
                  <a:cubicBezTo>
                    <a:pt x="206" y="88"/>
                    <a:pt x="206" y="62"/>
                    <a:pt x="206" y="37"/>
                  </a:cubicBezTo>
                  <a:cubicBezTo>
                    <a:pt x="206" y="14"/>
                    <a:pt x="217" y="0"/>
                    <a:pt x="235" y="1"/>
                  </a:cubicBezTo>
                  <a:cubicBezTo>
                    <a:pt x="251" y="2"/>
                    <a:pt x="261" y="14"/>
                    <a:pt x="261" y="36"/>
                  </a:cubicBezTo>
                  <a:cubicBezTo>
                    <a:pt x="261" y="62"/>
                    <a:pt x="261" y="88"/>
                    <a:pt x="261" y="111"/>
                  </a:cubicBezTo>
                  <a:cubicBezTo>
                    <a:pt x="294" y="121"/>
                    <a:pt x="324" y="129"/>
                    <a:pt x="352" y="141"/>
                  </a:cubicBezTo>
                  <a:cubicBezTo>
                    <a:pt x="395" y="161"/>
                    <a:pt x="427" y="192"/>
                    <a:pt x="439" y="239"/>
                  </a:cubicBezTo>
                  <a:cubicBezTo>
                    <a:pt x="442" y="249"/>
                    <a:pt x="442" y="259"/>
                    <a:pt x="442" y="269"/>
                  </a:cubicBezTo>
                  <a:cubicBezTo>
                    <a:pt x="442" y="285"/>
                    <a:pt x="432" y="294"/>
                    <a:pt x="417" y="295"/>
                  </a:cubicBezTo>
                  <a:cubicBezTo>
                    <a:pt x="403" y="295"/>
                    <a:pt x="393" y="288"/>
                    <a:pt x="389" y="274"/>
                  </a:cubicBezTo>
                  <a:cubicBezTo>
                    <a:pt x="373" y="210"/>
                    <a:pt x="329" y="175"/>
                    <a:pt x="263" y="172"/>
                  </a:cubicBezTo>
                  <a:cubicBezTo>
                    <a:pt x="263" y="236"/>
                    <a:pt x="263" y="301"/>
                    <a:pt x="263" y="365"/>
                  </a:cubicBezTo>
                  <a:cubicBezTo>
                    <a:pt x="284" y="370"/>
                    <a:pt x="305" y="374"/>
                    <a:pt x="326" y="380"/>
                  </a:cubicBezTo>
                  <a:cubicBezTo>
                    <a:pt x="363" y="391"/>
                    <a:pt x="396" y="409"/>
                    <a:pt x="423" y="437"/>
                  </a:cubicBezTo>
                  <a:cubicBezTo>
                    <a:pt x="479" y="495"/>
                    <a:pt x="480" y="574"/>
                    <a:pt x="424" y="632"/>
                  </a:cubicBezTo>
                  <a:cubicBezTo>
                    <a:pt x="386" y="671"/>
                    <a:pt x="337" y="691"/>
                    <a:pt x="284" y="700"/>
                  </a:cubicBezTo>
                  <a:cubicBezTo>
                    <a:pt x="279" y="701"/>
                    <a:pt x="274" y="701"/>
                    <a:pt x="269" y="702"/>
                  </a:cubicBezTo>
                  <a:cubicBezTo>
                    <a:pt x="267" y="703"/>
                    <a:pt x="265" y="704"/>
                    <a:pt x="261" y="705"/>
                  </a:cubicBezTo>
                  <a:close/>
                  <a:moveTo>
                    <a:pt x="263" y="423"/>
                  </a:moveTo>
                  <a:cubicBezTo>
                    <a:pt x="263" y="499"/>
                    <a:pt x="263" y="573"/>
                    <a:pt x="263" y="647"/>
                  </a:cubicBezTo>
                  <a:cubicBezTo>
                    <a:pt x="310" y="641"/>
                    <a:pt x="351" y="627"/>
                    <a:pt x="384" y="594"/>
                  </a:cubicBezTo>
                  <a:cubicBezTo>
                    <a:pt x="416" y="562"/>
                    <a:pt x="420" y="523"/>
                    <a:pt x="395" y="489"/>
                  </a:cubicBezTo>
                  <a:cubicBezTo>
                    <a:pt x="362" y="445"/>
                    <a:pt x="315" y="430"/>
                    <a:pt x="263" y="423"/>
                  </a:cubicBezTo>
                  <a:close/>
                  <a:moveTo>
                    <a:pt x="205" y="171"/>
                  </a:moveTo>
                  <a:cubicBezTo>
                    <a:pt x="161" y="177"/>
                    <a:pt x="122" y="191"/>
                    <a:pt x="95" y="226"/>
                  </a:cubicBezTo>
                  <a:cubicBezTo>
                    <a:pt x="77" y="248"/>
                    <a:pt x="73" y="274"/>
                    <a:pt x="88" y="299"/>
                  </a:cubicBezTo>
                  <a:cubicBezTo>
                    <a:pt x="114" y="342"/>
                    <a:pt x="157" y="357"/>
                    <a:pt x="205" y="365"/>
                  </a:cubicBezTo>
                  <a:cubicBezTo>
                    <a:pt x="205" y="299"/>
                    <a:pt x="205" y="236"/>
                    <a:pt x="205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E716FFA7-1871-41AB-BBA7-745372A42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27975" y="1557338"/>
              <a:ext cx="1663700" cy="150813"/>
            </a:xfrm>
            <a:custGeom>
              <a:avLst/>
              <a:gdLst>
                <a:gd name="T0" fmla="*/ 316 w 629"/>
                <a:gd name="T1" fmla="*/ 57 h 57"/>
                <a:gd name="T2" fmla="*/ 44 w 629"/>
                <a:gd name="T3" fmla="*/ 57 h 57"/>
                <a:gd name="T4" fmla="*/ 23 w 629"/>
                <a:gd name="T5" fmla="*/ 55 h 57"/>
                <a:gd name="T6" fmla="*/ 5 w 629"/>
                <a:gd name="T7" fmla="*/ 26 h 57"/>
                <a:gd name="T8" fmla="*/ 28 w 629"/>
                <a:gd name="T9" fmla="*/ 3 h 57"/>
                <a:gd name="T10" fmla="*/ 41 w 629"/>
                <a:gd name="T11" fmla="*/ 2 h 57"/>
                <a:gd name="T12" fmla="*/ 591 w 629"/>
                <a:gd name="T13" fmla="*/ 2 h 57"/>
                <a:gd name="T14" fmla="*/ 603 w 629"/>
                <a:gd name="T15" fmla="*/ 2 h 57"/>
                <a:gd name="T16" fmla="*/ 628 w 629"/>
                <a:gd name="T17" fmla="*/ 27 h 57"/>
                <a:gd name="T18" fmla="*/ 608 w 629"/>
                <a:gd name="T19" fmla="*/ 55 h 57"/>
                <a:gd name="T20" fmla="*/ 580 w 629"/>
                <a:gd name="T21" fmla="*/ 57 h 57"/>
                <a:gd name="T22" fmla="*/ 316 w 629"/>
                <a:gd name="T2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9" h="57">
                  <a:moveTo>
                    <a:pt x="316" y="57"/>
                  </a:moveTo>
                  <a:cubicBezTo>
                    <a:pt x="226" y="57"/>
                    <a:pt x="135" y="57"/>
                    <a:pt x="44" y="57"/>
                  </a:cubicBezTo>
                  <a:cubicBezTo>
                    <a:pt x="37" y="57"/>
                    <a:pt x="30" y="57"/>
                    <a:pt x="23" y="55"/>
                  </a:cubicBezTo>
                  <a:cubicBezTo>
                    <a:pt x="8" y="51"/>
                    <a:pt x="0" y="39"/>
                    <a:pt x="5" y="26"/>
                  </a:cubicBezTo>
                  <a:cubicBezTo>
                    <a:pt x="8" y="16"/>
                    <a:pt x="19" y="9"/>
                    <a:pt x="28" y="3"/>
                  </a:cubicBezTo>
                  <a:cubicBezTo>
                    <a:pt x="30" y="0"/>
                    <a:pt x="37" y="2"/>
                    <a:pt x="41" y="2"/>
                  </a:cubicBezTo>
                  <a:cubicBezTo>
                    <a:pt x="225" y="2"/>
                    <a:pt x="408" y="2"/>
                    <a:pt x="591" y="2"/>
                  </a:cubicBezTo>
                  <a:cubicBezTo>
                    <a:pt x="595" y="2"/>
                    <a:pt x="599" y="2"/>
                    <a:pt x="603" y="2"/>
                  </a:cubicBezTo>
                  <a:cubicBezTo>
                    <a:pt x="618" y="4"/>
                    <a:pt x="626" y="13"/>
                    <a:pt x="628" y="27"/>
                  </a:cubicBezTo>
                  <a:cubicBezTo>
                    <a:pt x="629" y="41"/>
                    <a:pt x="622" y="51"/>
                    <a:pt x="608" y="55"/>
                  </a:cubicBezTo>
                  <a:cubicBezTo>
                    <a:pt x="599" y="57"/>
                    <a:pt x="589" y="57"/>
                    <a:pt x="580" y="57"/>
                  </a:cubicBezTo>
                  <a:cubicBezTo>
                    <a:pt x="492" y="57"/>
                    <a:pt x="404" y="57"/>
                    <a:pt x="31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6E9D1D96-3D1B-42D9-A6E6-9D2A8C2A4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38950" y="2262188"/>
              <a:ext cx="877887" cy="146050"/>
            </a:xfrm>
            <a:custGeom>
              <a:avLst/>
              <a:gdLst>
                <a:gd name="T0" fmla="*/ 163 w 332"/>
                <a:gd name="T1" fmla="*/ 55 h 55"/>
                <a:gd name="T2" fmla="*/ 33 w 332"/>
                <a:gd name="T3" fmla="*/ 55 h 55"/>
                <a:gd name="T4" fmla="*/ 0 w 332"/>
                <a:gd name="T5" fmla="*/ 28 h 55"/>
                <a:gd name="T6" fmla="*/ 32 w 332"/>
                <a:gd name="T7" fmla="*/ 0 h 55"/>
                <a:gd name="T8" fmla="*/ 300 w 332"/>
                <a:gd name="T9" fmla="*/ 0 h 55"/>
                <a:gd name="T10" fmla="*/ 332 w 332"/>
                <a:gd name="T11" fmla="*/ 28 h 55"/>
                <a:gd name="T12" fmla="*/ 299 w 332"/>
                <a:gd name="T13" fmla="*/ 55 h 55"/>
                <a:gd name="T14" fmla="*/ 163 w 332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55">
                  <a:moveTo>
                    <a:pt x="163" y="55"/>
                  </a:moveTo>
                  <a:cubicBezTo>
                    <a:pt x="120" y="55"/>
                    <a:pt x="76" y="55"/>
                    <a:pt x="33" y="55"/>
                  </a:cubicBezTo>
                  <a:cubicBezTo>
                    <a:pt x="12" y="55"/>
                    <a:pt x="1" y="45"/>
                    <a:pt x="0" y="28"/>
                  </a:cubicBezTo>
                  <a:cubicBezTo>
                    <a:pt x="0" y="11"/>
                    <a:pt x="12" y="0"/>
                    <a:pt x="32" y="0"/>
                  </a:cubicBezTo>
                  <a:cubicBezTo>
                    <a:pt x="121" y="0"/>
                    <a:pt x="211" y="0"/>
                    <a:pt x="300" y="0"/>
                  </a:cubicBezTo>
                  <a:cubicBezTo>
                    <a:pt x="320" y="0"/>
                    <a:pt x="332" y="12"/>
                    <a:pt x="332" y="28"/>
                  </a:cubicBezTo>
                  <a:cubicBezTo>
                    <a:pt x="332" y="44"/>
                    <a:pt x="319" y="55"/>
                    <a:pt x="299" y="55"/>
                  </a:cubicBezTo>
                  <a:cubicBezTo>
                    <a:pt x="254" y="55"/>
                    <a:pt x="208" y="55"/>
                    <a:pt x="16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6A00D94C-A6EA-41F9-8035-19243F8BF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38950" y="2778126"/>
              <a:ext cx="877887" cy="144463"/>
            </a:xfrm>
            <a:custGeom>
              <a:avLst/>
              <a:gdLst>
                <a:gd name="T0" fmla="*/ 167 w 332"/>
                <a:gd name="T1" fmla="*/ 0 h 55"/>
                <a:gd name="T2" fmla="*/ 299 w 332"/>
                <a:gd name="T3" fmla="*/ 0 h 55"/>
                <a:gd name="T4" fmla="*/ 332 w 332"/>
                <a:gd name="T5" fmla="*/ 26 h 55"/>
                <a:gd name="T6" fmla="*/ 298 w 332"/>
                <a:gd name="T7" fmla="*/ 55 h 55"/>
                <a:gd name="T8" fmla="*/ 32 w 332"/>
                <a:gd name="T9" fmla="*/ 55 h 55"/>
                <a:gd name="T10" fmla="*/ 0 w 332"/>
                <a:gd name="T11" fmla="*/ 27 h 55"/>
                <a:gd name="T12" fmla="*/ 33 w 332"/>
                <a:gd name="T13" fmla="*/ 0 h 55"/>
                <a:gd name="T14" fmla="*/ 167 w 33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55">
                  <a:moveTo>
                    <a:pt x="167" y="0"/>
                  </a:moveTo>
                  <a:cubicBezTo>
                    <a:pt x="211" y="0"/>
                    <a:pt x="255" y="0"/>
                    <a:pt x="299" y="0"/>
                  </a:cubicBezTo>
                  <a:cubicBezTo>
                    <a:pt x="319" y="0"/>
                    <a:pt x="332" y="10"/>
                    <a:pt x="332" y="26"/>
                  </a:cubicBezTo>
                  <a:cubicBezTo>
                    <a:pt x="332" y="43"/>
                    <a:pt x="320" y="55"/>
                    <a:pt x="298" y="55"/>
                  </a:cubicBezTo>
                  <a:cubicBezTo>
                    <a:pt x="210" y="55"/>
                    <a:pt x="121" y="55"/>
                    <a:pt x="32" y="55"/>
                  </a:cubicBezTo>
                  <a:cubicBezTo>
                    <a:pt x="12" y="55"/>
                    <a:pt x="0" y="44"/>
                    <a:pt x="0" y="27"/>
                  </a:cubicBezTo>
                  <a:cubicBezTo>
                    <a:pt x="0" y="10"/>
                    <a:pt x="11" y="0"/>
                    <a:pt x="33" y="0"/>
                  </a:cubicBezTo>
                  <a:cubicBezTo>
                    <a:pt x="77" y="0"/>
                    <a:pt x="12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7EAF9C78-DBE2-4400-80F5-112CBD061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38950" y="3290888"/>
              <a:ext cx="877887" cy="144463"/>
            </a:xfrm>
            <a:custGeom>
              <a:avLst/>
              <a:gdLst>
                <a:gd name="T0" fmla="*/ 165 w 332"/>
                <a:gd name="T1" fmla="*/ 55 h 55"/>
                <a:gd name="T2" fmla="*/ 33 w 332"/>
                <a:gd name="T3" fmla="*/ 55 h 55"/>
                <a:gd name="T4" fmla="*/ 0 w 332"/>
                <a:gd name="T5" fmla="*/ 29 h 55"/>
                <a:gd name="T6" fmla="*/ 34 w 332"/>
                <a:gd name="T7" fmla="*/ 1 h 55"/>
                <a:gd name="T8" fmla="*/ 298 w 332"/>
                <a:gd name="T9" fmla="*/ 0 h 55"/>
                <a:gd name="T10" fmla="*/ 332 w 332"/>
                <a:gd name="T11" fmla="*/ 28 h 55"/>
                <a:gd name="T12" fmla="*/ 297 w 332"/>
                <a:gd name="T13" fmla="*/ 55 h 55"/>
                <a:gd name="T14" fmla="*/ 165 w 332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55">
                  <a:moveTo>
                    <a:pt x="165" y="55"/>
                  </a:moveTo>
                  <a:cubicBezTo>
                    <a:pt x="121" y="55"/>
                    <a:pt x="77" y="55"/>
                    <a:pt x="33" y="55"/>
                  </a:cubicBezTo>
                  <a:cubicBezTo>
                    <a:pt x="12" y="54"/>
                    <a:pt x="1" y="46"/>
                    <a:pt x="0" y="29"/>
                  </a:cubicBezTo>
                  <a:cubicBezTo>
                    <a:pt x="0" y="11"/>
                    <a:pt x="11" y="1"/>
                    <a:pt x="34" y="1"/>
                  </a:cubicBezTo>
                  <a:cubicBezTo>
                    <a:pt x="122" y="0"/>
                    <a:pt x="210" y="0"/>
                    <a:pt x="298" y="0"/>
                  </a:cubicBezTo>
                  <a:cubicBezTo>
                    <a:pt x="320" y="0"/>
                    <a:pt x="332" y="11"/>
                    <a:pt x="332" y="28"/>
                  </a:cubicBezTo>
                  <a:cubicBezTo>
                    <a:pt x="332" y="45"/>
                    <a:pt x="319" y="55"/>
                    <a:pt x="297" y="55"/>
                  </a:cubicBezTo>
                  <a:cubicBezTo>
                    <a:pt x="253" y="55"/>
                    <a:pt x="209" y="55"/>
                    <a:pt x="165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0965E695-04BF-4127-AD4B-939994873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246813" y="3656013"/>
              <a:ext cx="1858962" cy="1789113"/>
            </a:xfrm>
            <a:custGeom>
              <a:avLst/>
              <a:gdLst>
                <a:gd name="T0" fmla="*/ 703 w 703"/>
                <a:gd name="T1" fmla="*/ 32 h 677"/>
                <a:gd name="T2" fmla="*/ 680 w 703"/>
                <a:gd name="T3" fmla="*/ 62 h 677"/>
                <a:gd name="T4" fmla="*/ 328 w 703"/>
                <a:gd name="T5" fmla="*/ 403 h 677"/>
                <a:gd name="T6" fmla="*/ 61 w 703"/>
                <a:gd name="T7" fmla="*/ 661 h 677"/>
                <a:gd name="T8" fmla="*/ 44 w 703"/>
                <a:gd name="T9" fmla="*/ 675 h 677"/>
                <a:gd name="T10" fmla="*/ 12 w 703"/>
                <a:gd name="T11" fmla="*/ 671 h 677"/>
                <a:gd name="T12" fmla="*/ 7 w 703"/>
                <a:gd name="T13" fmla="*/ 637 h 677"/>
                <a:gd name="T14" fmla="*/ 18 w 703"/>
                <a:gd name="T15" fmla="*/ 626 h 677"/>
                <a:gd name="T16" fmla="*/ 646 w 703"/>
                <a:gd name="T17" fmla="*/ 19 h 677"/>
                <a:gd name="T18" fmla="*/ 681 w 703"/>
                <a:gd name="T19" fmla="*/ 8 h 677"/>
                <a:gd name="T20" fmla="*/ 703 w 703"/>
                <a:gd name="T21" fmla="*/ 32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677">
                  <a:moveTo>
                    <a:pt x="703" y="32"/>
                  </a:moveTo>
                  <a:cubicBezTo>
                    <a:pt x="694" y="44"/>
                    <a:pt x="688" y="54"/>
                    <a:pt x="680" y="62"/>
                  </a:cubicBezTo>
                  <a:cubicBezTo>
                    <a:pt x="563" y="176"/>
                    <a:pt x="445" y="289"/>
                    <a:pt x="328" y="403"/>
                  </a:cubicBezTo>
                  <a:cubicBezTo>
                    <a:pt x="239" y="489"/>
                    <a:pt x="150" y="575"/>
                    <a:pt x="61" y="661"/>
                  </a:cubicBezTo>
                  <a:cubicBezTo>
                    <a:pt x="55" y="666"/>
                    <a:pt x="50" y="674"/>
                    <a:pt x="44" y="675"/>
                  </a:cubicBezTo>
                  <a:cubicBezTo>
                    <a:pt x="33" y="676"/>
                    <a:pt x="20" y="677"/>
                    <a:pt x="12" y="671"/>
                  </a:cubicBezTo>
                  <a:cubicBezTo>
                    <a:pt x="0" y="664"/>
                    <a:pt x="0" y="650"/>
                    <a:pt x="7" y="637"/>
                  </a:cubicBezTo>
                  <a:cubicBezTo>
                    <a:pt x="10" y="633"/>
                    <a:pt x="14" y="629"/>
                    <a:pt x="18" y="626"/>
                  </a:cubicBezTo>
                  <a:cubicBezTo>
                    <a:pt x="227" y="423"/>
                    <a:pt x="437" y="221"/>
                    <a:pt x="646" y="19"/>
                  </a:cubicBezTo>
                  <a:cubicBezTo>
                    <a:pt x="656" y="9"/>
                    <a:pt x="667" y="0"/>
                    <a:pt x="681" y="8"/>
                  </a:cubicBezTo>
                  <a:cubicBezTo>
                    <a:pt x="689" y="13"/>
                    <a:pt x="694" y="22"/>
                    <a:pt x="70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D42A2615-B6BA-4E4E-9B44-69EC1457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09063" y="5159376"/>
              <a:ext cx="946150" cy="906463"/>
            </a:xfrm>
            <a:custGeom>
              <a:avLst/>
              <a:gdLst>
                <a:gd name="T0" fmla="*/ 358 w 358"/>
                <a:gd name="T1" fmla="*/ 317 h 343"/>
                <a:gd name="T2" fmla="*/ 338 w 358"/>
                <a:gd name="T3" fmla="*/ 341 h 343"/>
                <a:gd name="T4" fmla="*/ 306 w 358"/>
                <a:gd name="T5" fmla="*/ 336 h 343"/>
                <a:gd name="T6" fmla="*/ 232 w 358"/>
                <a:gd name="T7" fmla="*/ 265 h 343"/>
                <a:gd name="T8" fmla="*/ 15 w 358"/>
                <a:gd name="T9" fmla="*/ 54 h 343"/>
                <a:gd name="T10" fmla="*/ 0 w 358"/>
                <a:gd name="T11" fmla="*/ 27 h 343"/>
                <a:gd name="T12" fmla="*/ 16 w 358"/>
                <a:gd name="T13" fmla="*/ 3 h 343"/>
                <a:gd name="T14" fmla="*/ 46 w 358"/>
                <a:gd name="T15" fmla="*/ 9 h 343"/>
                <a:gd name="T16" fmla="*/ 128 w 358"/>
                <a:gd name="T17" fmla="*/ 88 h 343"/>
                <a:gd name="T18" fmla="*/ 336 w 358"/>
                <a:gd name="T19" fmla="*/ 289 h 343"/>
                <a:gd name="T20" fmla="*/ 358 w 358"/>
                <a:gd name="T21" fmla="*/ 31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43">
                  <a:moveTo>
                    <a:pt x="358" y="317"/>
                  </a:moveTo>
                  <a:cubicBezTo>
                    <a:pt x="350" y="327"/>
                    <a:pt x="346" y="339"/>
                    <a:pt x="338" y="341"/>
                  </a:cubicBezTo>
                  <a:cubicBezTo>
                    <a:pt x="328" y="343"/>
                    <a:pt x="313" y="342"/>
                    <a:pt x="306" y="336"/>
                  </a:cubicBezTo>
                  <a:cubicBezTo>
                    <a:pt x="280" y="314"/>
                    <a:pt x="257" y="289"/>
                    <a:pt x="232" y="265"/>
                  </a:cubicBezTo>
                  <a:cubicBezTo>
                    <a:pt x="160" y="195"/>
                    <a:pt x="87" y="125"/>
                    <a:pt x="15" y="54"/>
                  </a:cubicBezTo>
                  <a:cubicBezTo>
                    <a:pt x="8" y="47"/>
                    <a:pt x="0" y="36"/>
                    <a:pt x="0" y="27"/>
                  </a:cubicBezTo>
                  <a:cubicBezTo>
                    <a:pt x="0" y="19"/>
                    <a:pt x="8" y="6"/>
                    <a:pt x="16" y="3"/>
                  </a:cubicBezTo>
                  <a:cubicBezTo>
                    <a:pt x="24" y="0"/>
                    <a:pt x="39" y="3"/>
                    <a:pt x="46" y="9"/>
                  </a:cubicBezTo>
                  <a:cubicBezTo>
                    <a:pt x="74" y="34"/>
                    <a:pt x="101" y="61"/>
                    <a:pt x="128" y="88"/>
                  </a:cubicBezTo>
                  <a:cubicBezTo>
                    <a:pt x="198" y="155"/>
                    <a:pt x="267" y="222"/>
                    <a:pt x="336" y="289"/>
                  </a:cubicBezTo>
                  <a:cubicBezTo>
                    <a:pt x="344" y="297"/>
                    <a:pt x="349" y="307"/>
                    <a:pt x="358" y="3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55" name="Picture 31" descr="Sales Analysis Icons - Download Free Vector Icons | Noun Project">
            <a:extLst>
              <a:ext uri="{FF2B5EF4-FFF2-40B4-BE49-F238E27FC236}">
                <a16:creationId xmlns:a16="http://schemas.microsoft.com/office/drawing/2014/main" id="{8F252F5D-331B-4079-ABFF-1F79FBA91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74" y="5281127"/>
            <a:ext cx="509296" cy="50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Can 69">
            <a:extLst>
              <a:ext uri="{FF2B5EF4-FFF2-40B4-BE49-F238E27FC236}">
                <a16:creationId xmlns:a16="http://schemas.microsoft.com/office/drawing/2014/main" id="{F74A1EF0-7685-4F47-AADD-B4D7B285B0B2}"/>
              </a:ext>
            </a:extLst>
          </p:cNvPr>
          <p:cNvSpPr/>
          <p:nvPr/>
        </p:nvSpPr>
        <p:spPr>
          <a:xfrm>
            <a:off x="2413621" y="5759702"/>
            <a:ext cx="7951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Rounded Rectangle 29">
            <a:extLst>
              <a:ext uri="{FF2B5EF4-FFF2-40B4-BE49-F238E27FC236}">
                <a16:creationId xmlns:a16="http://schemas.microsoft.com/office/drawing/2014/main" id="{3A3A9C04-1514-48E7-B966-CAF0D67FDC43}"/>
              </a:ext>
            </a:extLst>
          </p:cNvPr>
          <p:cNvSpPr/>
          <p:nvPr/>
        </p:nvSpPr>
        <p:spPr>
          <a:xfrm>
            <a:off x="630474" y="2600952"/>
            <a:ext cx="1188720" cy="1095598"/>
          </a:xfrm>
          <a:prstGeom prst="roundRect">
            <a:avLst>
              <a:gd name="adj" fmla="val 11103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6B388133-E1AF-4DDA-94DB-93278220A6BE}"/>
              </a:ext>
            </a:extLst>
          </p:cNvPr>
          <p:cNvSpPr txBox="1"/>
          <p:nvPr/>
        </p:nvSpPr>
        <p:spPr>
          <a:xfrm>
            <a:off x="650930" y="3328880"/>
            <a:ext cx="1168264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Credit Information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Bureau  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Can 43">
            <a:extLst>
              <a:ext uri="{FF2B5EF4-FFF2-40B4-BE49-F238E27FC236}">
                <a16:creationId xmlns:a16="http://schemas.microsoft.com/office/drawing/2014/main" id="{39D06C38-9818-4325-B8EB-1491F9BB0401}"/>
              </a:ext>
            </a:extLst>
          </p:cNvPr>
          <p:cNvSpPr/>
          <p:nvPr/>
        </p:nvSpPr>
        <p:spPr>
          <a:xfrm>
            <a:off x="821424" y="3215045"/>
            <a:ext cx="8272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8" name="Picture 86" descr="Credit Score Icon Images, Stock Photos &amp;amp; Vectors | Shutterstock">
            <a:extLst>
              <a:ext uri="{FF2B5EF4-FFF2-40B4-BE49-F238E27FC236}">
                <a16:creationId xmlns:a16="http://schemas.microsoft.com/office/drawing/2014/main" id="{30E82BBC-330D-4E4E-A2E8-18F682C8F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16852" r="13595" b="21376"/>
          <a:stretch/>
        </p:blipFill>
        <p:spPr bwMode="auto">
          <a:xfrm>
            <a:off x="991288" y="2779447"/>
            <a:ext cx="487548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" name="Rounded Rectangle 51">
            <a:extLst>
              <a:ext uri="{FF2B5EF4-FFF2-40B4-BE49-F238E27FC236}">
                <a16:creationId xmlns:a16="http://schemas.microsoft.com/office/drawing/2014/main" id="{22759157-8CA1-4A27-B938-0483D68C2FF6}"/>
              </a:ext>
            </a:extLst>
          </p:cNvPr>
          <p:cNvSpPr/>
          <p:nvPr/>
        </p:nvSpPr>
        <p:spPr>
          <a:xfrm>
            <a:off x="630474" y="4037906"/>
            <a:ext cx="1188720" cy="1095598"/>
          </a:xfrm>
          <a:prstGeom prst="roundRect">
            <a:avLst>
              <a:gd name="adj" fmla="val 6930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3F04EB4-FBF5-4C8A-A7C5-14D1CD38938C}"/>
              </a:ext>
            </a:extLst>
          </p:cNvPr>
          <p:cNvSpPr txBox="1"/>
          <p:nvPr/>
        </p:nvSpPr>
        <p:spPr>
          <a:xfrm>
            <a:off x="676194" y="4780831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Verification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Can 53">
            <a:extLst>
              <a:ext uri="{FF2B5EF4-FFF2-40B4-BE49-F238E27FC236}">
                <a16:creationId xmlns:a16="http://schemas.microsoft.com/office/drawing/2014/main" id="{F78C141E-DEBC-4E2E-BC39-F3856BC1BB3E}"/>
              </a:ext>
            </a:extLst>
          </p:cNvPr>
          <p:cNvSpPr/>
          <p:nvPr/>
        </p:nvSpPr>
        <p:spPr>
          <a:xfrm>
            <a:off x="827246" y="4661096"/>
            <a:ext cx="7951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9AFD4FC-8716-496E-A637-E6A37F61FD1F}"/>
              </a:ext>
            </a:extLst>
          </p:cNvPr>
          <p:cNvGrpSpPr/>
          <p:nvPr/>
        </p:nvGrpSpPr>
        <p:grpSpPr>
          <a:xfrm>
            <a:off x="1050629" y="4207318"/>
            <a:ext cx="348410" cy="482113"/>
            <a:chOff x="17357725" y="2352675"/>
            <a:chExt cx="4964113" cy="6869113"/>
          </a:xfrm>
        </p:grpSpPr>
        <p:sp>
          <p:nvSpPr>
            <p:cNvPr id="183" name="Freeform 58">
              <a:extLst>
                <a:ext uri="{FF2B5EF4-FFF2-40B4-BE49-F238E27FC236}">
                  <a16:creationId xmlns:a16="http://schemas.microsoft.com/office/drawing/2014/main" id="{D07E744C-87C1-48EA-A6EB-7FC611AD4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9613" y="5603875"/>
              <a:ext cx="3832225" cy="3617913"/>
            </a:xfrm>
            <a:custGeom>
              <a:avLst/>
              <a:gdLst>
                <a:gd name="T0" fmla="*/ 2138 w 2192"/>
                <a:gd name="T1" fmla="*/ 0 h 2070"/>
                <a:gd name="T2" fmla="*/ 2127 w 2192"/>
                <a:gd name="T3" fmla="*/ 175 h 2070"/>
                <a:gd name="T4" fmla="*/ 2137 w 2192"/>
                <a:gd name="T5" fmla="*/ 615 h 2070"/>
                <a:gd name="T6" fmla="*/ 2192 w 2192"/>
                <a:gd name="T7" fmla="*/ 751 h 2070"/>
                <a:gd name="T8" fmla="*/ 2093 w 2192"/>
                <a:gd name="T9" fmla="*/ 809 h 2070"/>
                <a:gd name="T10" fmla="*/ 1658 w 2192"/>
                <a:gd name="T11" fmla="*/ 1172 h 2070"/>
                <a:gd name="T12" fmla="*/ 960 w 2192"/>
                <a:gd name="T13" fmla="*/ 2054 h 2070"/>
                <a:gd name="T14" fmla="*/ 950 w 2192"/>
                <a:gd name="T15" fmla="*/ 2070 h 2070"/>
                <a:gd name="T16" fmla="*/ 876 w 2192"/>
                <a:gd name="T17" fmla="*/ 1997 h 2070"/>
                <a:gd name="T18" fmla="*/ 630 w 2192"/>
                <a:gd name="T19" fmla="*/ 1744 h 2070"/>
                <a:gd name="T20" fmla="*/ 167 w 2192"/>
                <a:gd name="T21" fmla="*/ 1397 h 2070"/>
                <a:gd name="T22" fmla="*/ 17 w 2192"/>
                <a:gd name="T23" fmla="*/ 1318 h 2070"/>
                <a:gd name="T24" fmla="*/ 0 w 2192"/>
                <a:gd name="T25" fmla="*/ 1308 h 2070"/>
                <a:gd name="T26" fmla="*/ 587 w 2192"/>
                <a:gd name="T27" fmla="*/ 931 h 2070"/>
                <a:gd name="T28" fmla="*/ 906 w 2192"/>
                <a:gd name="T29" fmla="*/ 1505 h 2070"/>
                <a:gd name="T30" fmla="*/ 918 w 2192"/>
                <a:gd name="T31" fmla="*/ 1481 h 2070"/>
                <a:gd name="T32" fmla="*/ 1505 w 2192"/>
                <a:gd name="T33" fmla="*/ 523 h 2070"/>
                <a:gd name="T34" fmla="*/ 1889 w 2192"/>
                <a:gd name="T35" fmla="*/ 140 h 2070"/>
                <a:gd name="T36" fmla="*/ 2122 w 2192"/>
                <a:gd name="T37" fmla="*/ 6 h 2070"/>
                <a:gd name="T38" fmla="*/ 2138 w 2192"/>
                <a:gd name="T39" fmla="*/ 0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92" h="2070">
                  <a:moveTo>
                    <a:pt x="2138" y="0"/>
                  </a:moveTo>
                  <a:cubicBezTo>
                    <a:pt x="2135" y="61"/>
                    <a:pt x="2130" y="118"/>
                    <a:pt x="2127" y="175"/>
                  </a:cubicBezTo>
                  <a:cubicBezTo>
                    <a:pt x="2120" y="322"/>
                    <a:pt x="2113" y="469"/>
                    <a:pt x="2137" y="615"/>
                  </a:cubicBezTo>
                  <a:cubicBezTo>
                    <a:pt x="2146" y="664"/>
                    <a:pt x="2158" y="712"/>
                    <a:pt x="2192" y="751"/>
                  </a:cubicBezTo>
                  <a:cubicBezTo>
                    <a:pt x="2159" y="770"/>
                    <a:pt x="2125" y="788"/>
                    <a:pt x="2093" y="809"/>
                  </a:cubicBezTo>
                  <a:cubicBezTo>
                    <a:pt x="1934" y="914"/>
                    <a:pt x="1793" y="1039"/>
                    <a:pt x="1658" y="1172"/>
                  </a:cubicBezTo>
                  <a:cubicBezTo>
                    <a:pt x="1388" y="1437"/>
                    <a:pt x="1155" y="1730"/>
                    <a:pt x="960" y="2054"/>
                  </a:cubicBezTo>
                  <a:cubicBezTo>
                    <a:pt x="958" y="2059"/>
                    <a:pt x="955" y="2063"/>
                    <a:pt x="950" y="2070"/>
                  </a:cubicBezTo>
                  <a:cubicBezTo>
                    <a:pt x="925" y="2045"/>
                    <a:pt x="900" y="2021"/>
                    <a:pt x="876" y="1997"/>
                  </a:cubicBezTo>
                  <a:cubicBezTo>
                    <a:pt x="794" y="1913"/>
                    <a:pt x="711" y="1829"/>
                    <a:pt x="630" y="1744"/>
                  </a:cubicBezTo>
                  <a:cubicBezTo>
                    <a:pt x="495" y="1603"/>
                    <a:pt x="339" y="1490"/>
                    <a:pt x="167" y="1397"/>
                  </a:cubicBezTo>
                  <a:cubicBezTo>
                    <a:pt x="117" y="1371"/>
                    <a:pt x="67" y="1344"/>
                    <a:pt x="17" y="1318"/>
                  </a:cubicBezTo>
                  <a:cubicBezTo>
                    <a:pt x="12" y="1315"/>
                    <a:pt x="7" y="1312"/>
                    <a:pt x="0" y="1308"/>
                  </a:cubicBezTo>
                  <a:cubicBezTo>
                    <a:pt x="196" y="1182"/>
                    <a:pt x="390" y="1057"/>
                    <a:pt x="587" y="931"/>
                  </a:cubicBezTo>
                  <a:cubicBezTo>
                    <a:pt x="693" y="1122"/>
                    <a:pt x="798" y="1312"/>
                    <a:pt x="906" y="1505"/>
                  </a:cubicBezTo>
                  <a:cubicBezTo>
                    <a:pt x="911" y="1495"/>
                    <a:pt x="914" y="1488"/>
                    <a:pt x="918" y="1481"/>
                  </a:cubicBezTo>
                  <a:cubicBezTo>
                    <a:pt x="1081" y="1142"/>
                    <a:pt x="1270" y="818"/>
                    <a:pt x="1505" y="523"/>
                  </a:cubicBezTo>
                  <a:cubicBezTo>
                    <a:pt x="1618" y="381"/>
                    <a:pt x="1743" y="249"/>
                    <a:pt x="1889" y="140"/>
                  </a:cubicBezTo>
                  <a:cubicBezTo>
                    <a:pt x="1961" y="86"/>
                    <a:pt x="2038" y="39"/>
                    <a:pt x="2122" y="6"/>
                  </a:cubicBezTo>
                  <a:cubicBezTo>
                    <a:pt x="2126" y="4"/>
                    <a:pt x="2130" y="3"/>
                    <a:pt x="21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Freeform 59">
              <a:extLst>
                <a:ext uri="{FF2B5EF4-FFF2-40B4-BE49-F238E27FC236}">
                  <a16:creationId xmlns:a16="http://schemas.microsoft.com/office/drawing/2014/main" id="{6FFD1BAA-9468-4B26-9023-8622F0C02C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41950" y="2352675"/>
              <a:ext cx="2813050" cy="1833563"/>
            </a:xfrm>
            <a:custGeom>
              <a:avLst/>
              <a:gdLst>
                <a:gd name="T0" fmla="*/ 0 w 1609"/>
                <a:gd name="T1" fmla="*/ 1049 h 1049"/>
                <a:gd name="T2" fmla="*/ 0 w 1609"/>
                <a:gd name="T3" fmla="*/ 864 h 1049"/>
                <a:gd name="T4" fmla="*/ 0 w 1609"/>
                <a:gd name="T5" fmla="*/ 806 h 1049"/>
                <a:gd name="T6" fmla="*/ 88 w 1609"/>
                <a:gd name="T7" fmla="*/ 718 h 1049"/>
                <a:gd name="T8" fmla="*/ 476 w 1609"/>
                <a:gd name="T9" fmla="*/ 718 h 1049"/>
                <a:gd name="T10" fmla="*/ 500 w 1609"/>
                <a:gd name="T11" fmla="*/ 718 h 1049"/>
                <a:gd name="T12" fmla="*/ 500 w 1609"/>
                <a:gd name="T13" fmla="*/ 693 h 1049"/>
                <a:gd name="T14" fmla="*/ 500 w 1609"/>
                <a:gd name="T15" fmla="*/ 289 h 1049"/>
                <a:gd name="T16" fmla="*/ 720 w 1609"/>
                <a:gd name="T17" fmla="*/ 17 h 1049"/>
                <a:gd name="T18" fmla="*/ 958 w 1609"/>
                <a:gd name="T19" fmla="*/ 30 h 1049"/>
                <a:gd name="T20" fmla="*/ 1132 w 1609"/>
                <a:gd name="T21" fmla="*/ 284 h 1049"/>
                <a:gd name="T22" fmla="*/ 1132 w 1609"/>
                <a:gd name="T23" fmla="*/ 692 h 1049"/>
                <a:gd name="T24" fmla="*/ 1132 w 1609"/>
                <a:gd name="T25" fmla="*/ 718 h 1049"/>
                <a:gd name="T26" fmla="*/ 1155 w 1609"/>
                <a:gd name="T27" fmla="*/ 718 h 1049"/>
                <a:gd name="T28" fmla="*/ 1515 w 1609"/>
                <a:gd name="T29" fmla="*/ 718 h 1049"/>
                <a:gd name="T30" fmla="*/ 1609 w 1609"/>
                <a:gd name="T31" fmla="*/ 810 h 1049"/>
                <a:gd name="T32" fmla="*/ 1609 w 1609"/>
                <a:gd name="T33" fmla="*/ 1030 h 1049"/>
                <a:gd name="T34" fmla="*/ 1608 w 1609"/>
                <a:gd name="T35" fmla="*/ 1049 h 1049"/>
                <a:gd name="T36" fmla="*/ 0 w 1609"/>
                <a:gd name="T37" fmla="*/ 1049 h 1049"/>
                <a:gd name="T38" fmla="*/ 821 w 1609"/>
                <a:gd name="T39" fmla="*/ 579 h 1049"/>
                <a:gd name="T40" fmla="*/ 937 w 1609"/>
                <a:gd name="T41" fmla="*/ 467 h 1049"/>
                <a:gd name="T42" fmla="*/ 826 w 1609"/>
                <a:gd name="T43" fmla="*/ 350 h 1049"/>
                <a:gd name="T44" fmla="*/ 708 w 1609"/>
                <a:gd name="T45" fmla="*/ 461 h 1049"/>
                <a:gd name="T46" fmla="*/ 821 w 1609"/>
                <a:gd name="T47" fmla="*/ 579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9" h="1049">
                  <a:moveTo>
                    <a:pt x="0" y="1049"/>
                  </a:moveTo>
                  <a:cubicBezTo>
                    <a:pt x="0" y="986"/>
                    <a:pt x="0" y="925"/>
                    <a:pt x="0" y="864"/>
                  </a:cubicBezTo>
                  <a:cubicBezTo>
                    <a:pt x="0" y="845"/>
                    <a:pt x="0" y="825"/>
                    <a:pt x="0" y="806"/>
                  </a:cubicBezTo>
                  <a:cubicBezTo>
                    <a:pt x="1" y="754"/>
                    <a:pt x="36" y="718"/>
                    <a:pt x="88" y="718"/>
                  </a:cubicBezTo>
                  <a:cubicBezTo>
                    <a:pt x="218" y="718"/>
                    <a:pt x="347" y="718"/>
                    <a:pt x="476" y="718"/>
                  </a:cubicBezTo>
                  <a:cubicBezTo>
                    <a:pt x="483" y="718"/>
                    <a:pt x="491" y="718"/>
                    <a:pt x="500" y="718"/>
                  </a:cubicBezTo>
                  <a:cubicBezTo>
                    <a:pt x="500" y="709"/>
                    <a:pt x="500" y="701"/>
                    <a:pt x="500" y="693"/>
                  </a:cubicBezTo>
                  <a:cubicBezTo>
                    <a:pt x="500" y="559"/>
                    <a:pt x="500" y="424"/>
                    <a:pt x="500" y="289"/>
                  </a:cubicBezTo>
                  <a:cubicBezTo>
                    <a:pt x="501" y="155"/>
                    <a:pt x="588" y="43"/>
                    <a:pt x="720" y="17"/>
                  </a:cubicBezTo>
                  <a:cubicBezTo>
                    <a:pt x="799" y="2"/>
                    <a:pt x="880" y="0"/>
                    <a:pt x="958" y="30"/>
                  </a:cubicBezTo>
                  <a:cubicBezTo>
                    <a:pt x="1063" y="71"/>
                    <a:pt x="1132" y="172"/>
                    <a:pt x="1132" y="284"/>
                  </a:cubicBezTo>
                  <a:cubicBezTo>
                    <a:pt x="1133" y="420"/>
                    <a:pt x="1132" y="556"/>
                    <a:pt x="1132" y="692"/>
                  </a:cubicBezTo>
                  <a:cubicBezTo>
                    <a:pt x="1132" y="700"/>
                    <a:pt x="1132" y="708"/>
                    <a:pt x="1132" y="718"/>
                  </a:cubicBezTo>
                  <a:cubicBezTo>
                    <a:pt x="1141" y="718"/>
                    <a:pt x="1148" y="718"/>
                    <a:pt x="1155" y="718"/>
                  </a:cubicBezTo>
                  <a:cubicBezTo>
                    <a:pt x="1275" y="718"/>
                    <a:pt x="1395" y="718"/>
                    <a:pt x="1515" y="718"/>
                  </a:cubicBezTo>
                  <a:cubicBezTo>
                    <a:pt x="1575" y="718"/>
                    <a:pt x="1609" y="752"/>
                    <a:pt x="1609" y="810"/>
                  </a:cubicBezTo>
                  <a:cubicBezTo>
                    <a:pt x="1609" y="884"/>
                    <a:pt x="1609" y="957"/>
                    <a:pt x="1609" y="1030"/>
                  </a:cubicBezTo>
                  <a:cubicBezTo>
                    <a:pt x="1609" y="1036"/>
                    <a:pt x="1608" y="1042"/>
                    <a:pt x="1608" y="1049"/>
                  </a:cubicBezTo>
                  <a:cubicBezTo>
                    <a:pt x="1072" y="1049"/>
                    <a:pt x="538" y="1049"/>
                    <a:pt x="0" y="1049"/>
                  </a:cubicBezTo>
                  <a:close/>
                  <a:moveTo>
                    <a:pt x="821" y="579"/>
                  </a:moveTo>
                  <a:cubicBezTo>
                    <a:pt x="885" y="580"/>
                    <a:pt x="936" y="531"/>
                    <a:pt x="937" y="467"/>
                  </a:cubicBezTo>
                  <a:cubicBezTo>
                    <a:pt x="938" y="404"/>
                    <a:pt x="889" y="351"/>
                    <a:pt x="826" y="350"/>
                  </a:cubicBezTo>
                  <a:cubicBezTo>
                    <a:pt x="762" y="349"/>
                    <a:pt x="710" y="398"/>
                    <a:pt x="708" y="461"/>
                  </a:cubicBezTo>
                  <a:cubicBezTo>
                    <a:pt x="707" y="525"/>
                    <a:pt x="757" y="578"/>
                    <a:pt x="821" y="5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Freeform 60">
              <a:extLst>
                <a:ext uri="{FF2B5EF4-FFF2-40B4-BE49-F238E27FC236}">
                  <a16:creationId xmlns:a16="http://schemas.microsoft.com/office/drawing/2014/main" id="{F9A52DDA-DFE3-48B9-8415-BC92E6753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7725" y="2997200"/>
              <a:ext cx="1931988" cy="5853113"/>
            </a:xfrm>
            <a:custGeom>
              <a:avLst/>
              <a:gdLst>
                <a:gd name="T0" fmla="*/ 848 w 1105"/>
                <a:gd name="T1" fmla="*/ 2 h 3349"/>
                <a:gd name="T2" fmla="*/ 848 w 1105"/>
                <a:gd name="T3" fmla="*/ 198 h 3349"/>
                <a:gd name="T4" fmla="*/ 825 w 1105"/>
                <a:gd name="T5" fmla="*/ 198 h 3349"/>
                <a:gd name="T6" fmla="*/ 361 w 1105"/>
                <a:gd name="T7" fmla="*/ 199 h 3349"/>
                <a:gd name="T8" fmla="*/ 207 w 1105"/>
                <a:gd name="T9" fmla="*/ 270 h 3349"/>
                <a:gd name="T10" fmla="*/ 181 w 1105"/>
                <a:gd name="T11" fmla="*/ 348 h 3349"/>
                <a:gd name="T12" fmla="*/ 181 w 1105"/>
                <a:gd name="T13" fmla="*/ 380 h 3349"/>
                <a:gd name="T14" fmla="*/ 181 w 1105"/>
                <a:gd name="T15" fmla="*/ 2980 h 3349"/>
                <a:gd name="T16" fmla="*/ 351 w 1105"/>
                <a:gd name="T17" fmla="*/ 3150 h 3349"/>
                <a:gd name="T18" fmla="*/ 817 w 1105"/>
                <a:gd name="T19" fmla="*/ 3151 h 3349"/>
                <a:gd name="T20" fmla="*/ 850 w 1105"/>
                <a:gd name="T21" fmla="*/ 3160 h 3349"/>
                <a:gd name="T22" fmla="*/ 1086 w 1105"/>
                <a:gd name="T23" fmla="*/ 3332 h 3349"/>
                <a:gd name="T24" fmla="*/ 1105 w 1105"/>
                <a:gd name="T25" fmla="*/ 3349 h 3349"/>
                <a:gd name="T26" fmla="*/ 1077 w 1105"/>
                <a:gd name="T27" fmla="*/ 3349 h 3349"/>
                <a:gd name="T28" fmla="*/ 217 w 1105"/>
                <a:gd name="T29" fmla="*/ 3349 h 3349"/>
                <a:gd name="T30" fmla="*/ 45 w 1105"/>
                <a:gd name="T31" fmla="*/ 3284 h 3349"/>
                <a:gd name="T32" fmla="*/ 1 w 1105"/>
                <a:gd name="T33" fmla="*/ 3178 h 3349"/>
                <a:gd name="T34" fmla="*/ 1 w 1105"/>
                <a:gd name="T35" fmla="*/ 3152 h 3349"/>
                <a:gd name="T36" fmla="*/ 1 w 1105"/>
                <a:gd name="T37" fmla="*/ 192 h 3349"/>
                <a:gd name="T38" fmla="*/ 186 w 1105"/>
                <a:gd name="T39" fmla="*/ 2 h 3349"/>
                <a:gd name="T40" fmla="*/ 838 w 1105"/>
                <a:gd name="T41" fmla="*/ 1 h 3349"/>
                <a:gd name="T42" fmla="*/ 848 w 1105"/>
                <a:gd name="T43" fmla="*/ 2 h 3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" h="3349">
                  <a:moveTo>
                    <a:pt x="848" y="2"/>
                  </a:moveTo>
                  <a:cubicBezTo>
                    <a:pt x="848" y="68"/>
                    <a:pt x="848" y="131"/>
                    <a:pt x="848" y="198"/>
                  </a:cubicBezTo>
                  <a:cubicBezTo>
                    <a:pt x="840" y="198"/>
                    <a:pt x="832" y="198"/>
                    <a:pt x="825" y="198"/>
                  </a:cubicBezTo>
                  <a:cubicBezTo>
                    <a:pt x="670" y="198"/>
                    <a:pt x="515" y="198"/>
                    <a:pt x="361" y="199"/>
                  </a:cubicBezTo>
                  <a:cubicBezTo>
                    <a:pt x="299" y="199"/>
                    <a:pt x="246" y="219"/>
                    <a:pt x="207" y="270"/>
                  </a:cubicBezTo>
                  <a:cubicBezTo>
                    <a:pt x="190" y="293"/>
                    <a:pt x="181" y="319"/>
                    <a:pt x="181" y="348"/>
                  </a:cubicBezTo>
                  <a:cubicBezTo>
                    <a:pt x="181" y="358"/>
                    <a:pt x="181" y="369"/>
                    <a:pt x="181" y="380"/>
                  </a:cubicBezTo>
                  <a:cubicBezTo>
                    <a:pt x="181" y="1246"/>
                    <a:pt x="181" y="2113"/>
                    <a:pt x="181" y="2980"/>
                  </a:cubicBezTo>
                  <a:cubicBezTo>
                    <a:pt x="181" y="3081"/>
                    <a:pt x="248" y="3149"/>
                    <a:pt x="351" y="3150"/>
                  </a:cubicBezTo>
                  <a:cubicBezTo>
                    <a:pt x="506" y="3151"/>
                    <a:pt x="662" y="3150"/>
                    <a:pt x="817" y="3151"/>
                  </a:cubicBezTo>
                  <a:cubicBezTo>
                    <a:pt x="828" y="3151"/>
                    <a:pt x="841" y="3154"/>
                    <a:pt x="850" y="3160"/>
                  </a:cubicBezTo>
                  <a:cubicBezTo>
                    <a:pt x="933" y="3211"/>
                    <a:pt x="1013" y="3267"/>
                    <a:pt x="1086" y="3332"/>
                  </a:cubicBezTo>
                  <a:cubicBezTo>
                    <a:pt x="1090" y="3336"/>
                    <a:pt x="1095" y="3340"/>
                    <a:pt x="1105" y="3349"/>
                  </a:cubicBezTo>
                  <a:cubicBezTo>
                    <a:pt x="1091" y="3349"/>
                    <a:pt x="1084" y="3349"/>
                    <a:pt x="1077" y="3349"/>
                  </a:cubicBezTo>
                  <a:cubicBezTo>
                    <a:pt x="791" y="3349"/>
                    <a:pt x="504" y="3349"/>
                    <a:pt x="217" y="3349"/>
                  </a:cubicBezTo>
                  <a:cubicBezTo>
                    <a:pt x="152" y="3349"/>
                    <a:pt x="92" y="3333"/>
                    <a:pt x="45" y="3284"/>
                  </a:cubicBezTo>
                  <a:cubicBezTo>
                    <a:pt x="16" y="3255"/>
                    <a:pt x="0" y="3220"/>
                    <a:pt x="1" y="3178"/>
                  </a:cubicBezTo>
                  <a:cubicBezTo>
                    <a:pt x="1" y="3169"/>
                    <a:pt x="1" y="3161"/>
                    <a:pt x="1" y="3152"/>
                  </a:cubicBezTo>
                  <a:cubicBezTo>
                    <a:pt x="1" y="2166"/>
                    <a:pt x="1" y="1179"/>
                    <a:pt x="1" y="192"/>
                  </a:cubicBezTo>
                  <a:cubicBezTo>
                    <a:pt x="1" y="83"/>
                    <a:pt x="76" y="3"/>
                    <a:pt x="186" y="2"/>
                  </a:cubicBezTo>
                  <a:cubicBezTo>
                    <a:pt x="403" y="0"/>
                    <a:pt x="621" y="1"/>
                    <a:pt x="838" y="1"/>
                  </a:cubicBezTo>
                  <a:cubicBezTo>
                    <a:pt x="840" y="1"/>
                    <a:pt x="843" y="2"/>
                    <a:pt x="848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reeform 61">
              <a:extLst>
                <a:ext uri="{FF2B5EF4-FFF2-40B4-BE49-F238E27FC236}">
                  <a16:creationId xmlns:a16="http://schemas.microsoft.com/office/drawing/2014/main" id="{E6AC5F5C-F3FB-4646-99F4-68F9F3977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6350" y="2997200"/>
              <a:ext cx="1419225" cy="2722563"/>
            </a:xfrm>
            <a:custGeom>
              <a:avLst/>
              <a:gdLst>
                <a:gd name="T0" fmla="*/ 631 w 812"/>
                <a:gd name="T1" fmla="*/ 1558 h 1558"/>
                <a:gd name="T2" fmla="*/ 631 w 812"/>
                <a:gd name="T3" fmla="*/ 1532 h 1558"/>
                <a:gd name="T4" fmla="*/ 633 w 812"/>
                <a:gd name="T5" fmla="*/ 377 h 1558"/>
                <a:gd name="T6" fmla="*/ 454 w 812"/>
                <a:gd name="T7" fmla="*/ 198 h 1558"/>
                <a:gd name="T8" fmla="*/ 24 w 812"/>
                <a:gd name="T9" fmla="*/ 198 h 1558"/>
                <a:gd name="T10" fmla="*/ 0 w 812"/>
                <a:gd name="T11" fmla="*/ 198 h 1558"/>
                <a:gd name="T12" fmla="*/ 0 w 812"/>
                <a:gd name="T13" fmla="*/ 3 h 1558"/>
                <a:gd name="T14" fmla="*/ 8 w 812"/>
                <a:gd name="T15" fmla="*/ 1 h 1558"/>
                <a:gd name="T16" fmla="*/ 626 w 812"/>
                <a:gd name="T17" fmla="*/ 3 h 1558"/>
                <a:gd name="T18" fmla="*/ 785 w 812"/>
                <a:gd name="T19" fmla="*/ 88 h 1558"/>
                <a:gd name="T20" fmla="*/ 811 w 812"/>
                <a:gd name="T21" fmla="*/ 172 h 1558"/>
                <a:gd name="T22" fmla="*/ 811 w 812"/>
                <a:gd name="T23" fmla="*/ 1392 h 1558"/>
                <a:gd name="T24" fmla="*/ 805 w 812"/>
                <a:gd name="T25" fmla="*/ 1411 h 1558"/>
                <a:gd name="T26" fmla="*/ 631 w 812"/>
                <a:gd name="T27" fmla="*/ 1558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2" h="1558">
                  <a:moveTo>
                    <a:pt x="631" y="1558"/>
                  </a:moveTo>
                  <a:cubicBezTo>
                    <a:pt x="631" y="1548"/>
                    <a:pt x="631" y="1540"/>
                    <a:pt x="631" y="1532"/>
                  </a:cubicBezTo>
                  <a:cubicBezTo>
                    <a:pt x="631" y="1147"/>
                    <a:pt x="629" y="762"/>
                    <a:pt x="633" y="377"/>
                  </a:cubicBezTo>
                  <a:cubicBezTo>
                    <a:pt x="634" y="255"/>
                    <a:pt x="542" y="198"/>
                    <a:pt x="454" y="198"/>
                  </a:cubicBezTo>
                  <a:cubicBezTo>
                    <a:pt x="311" y="198"/>
                    <a:pt x="168" y="198"/>
                    <a:pt x="24" y="198"/>
                  </a:cubicBezTo>
                  <a:cubicBezTo>
                    <a:pt x="16" y="198"/>
                    <a:pt x="9" y="198"/>
                    <a:pt x="0" y="198"/>
                  </a:cubicBezTo>
                  <a:cubicBezTo>
                    <a:pt x="0" y="132"/>
                    <a:pt x="0" y="68"/>
                    <a:pt x="0" y="3"/>
                  </a:cubicBezTo>
                  <a:cubicBezTo>
                    <a:pt x="3" y="2"/>
                    <a:pt x="6" y="1"/>
                    <a:pt x="8" y="1"/>
                  </a:cubicBezTo>
                  <a:cubicBezTo>
                    <a:pt x="214" y="1"/>
                    <a:pt x="420" y="0"/>
                    <a:pt x="626" y="3"/>
                  </a:cubicBezTo>
                  <a:cubicBezTo>
                    <a:pt x="692" y="3"/>
                    <a:pt x="747" y="33"/>
                    <a:pt x="785" y="88"/>
                  </a:cubicBezTo>
                  <a:cubicBezTo>
                    <a:pt x="803" y="113"/>
                    <a:pt x="812" y="141"/>
                    <a:pt x="811" y="172"/>
                  </a:cubicBezTo>
                  <a:cubicBezTo>
                    <a:pt x="811" y="579"/>
                    <a:pt x="811" y="985"/>
                    <a:pt x="811" y="1392"/>
                  </a:cubicBezTo>
                  <a:cubicBezTo>
                    <a:pt x="811" y="1399"/>
                    <a:pt x="810" y="1408"/>
                    <a:pt x="805" y="1411"/>
                  </a:cubicBezTo>
                  <a:cubicBezTo>
                    <a:pt x="749" y="1460"/>
                    <a:pt x="691" y="1508"/>
                    <a:pt x="631" y="15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reeform 62">
              <a:extLst>
                <a:ext uri="{FF2B5EF4-FFF2-40B4-BE49-F238E27FC236}">
                  <a16:creationId xmlns:a16="http://schemas.microsoft.com/office/drawing/2014/main" id="{622A840A-85CD-434E-B941-FEAE502DD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6888" y="7842250"/>
              <a:ext cx="927100" cy="1008063"/>
            </a:xfrm>
            <a:custGeom>
              <a:avLst/>
              <a:gdLst>
                <a:gd name="T0" fmla="*/ 530 w 530"/>
                <a:gd name="T1" fmla="*/ 3 h 576"/>
                <a:gd name="T2" fmla="*/ 530 w 530"/>
                <a:gd name="T3" fmla="*/ 24 h 576"/>
                <a:gd name="T4" fmla="*/ 530 w 530"/>
                <a:gd name="T5" fmla="*/ 386 h 576"/>
                <a:gd name="T6" fmla="*/ 382 w 530"/>
                <a:gd name="T7" fmla="*/ 569 h 576"/>
                <a:gd name="T8" fmla="*/ 323 w 530"/>
                <a:gd name="T9" fmla="*/ 575 h 576"/>
                <a:gd name="T10" fmla="*/ 13 w 530"/>
                <a:gd name="T11" fmla="*/ 576 h 576"/>
                <a:gd name="T12" fmla="*/ 0 w 530"/>
                <a:gd name="T13" fmla="*/ 575 h 576"/>
                <a:gd name="T14" fmla="*/ 8 w 530"/>
                <a:gd name="T15" fmla="*/ 561 h 576"/>
                <a:gd name="T16" fmla="*/ 140 w 530"/>
                <a:gd name="T17" fmla="*/ 394 h 576"/>
                <a:gd name="T18" fmla="*/ 177 w 530"/>
                <a:gd name="T19" fmla="*/ 377 h 576"/>
                <a:gd name="T20" fmla="*/ 319 w 530"/>
                <a:gd name="T21" fmla="*/ 312 h 576"/>
                <a:gd name="T22" fmla="*/ 350 w 530"/>
                <a:gd name="T23" fmla="*/ 214 h 576"/>
                <a:gd name="T24" fmla="*/ 386 w 530"/>
                <a:gd name="T25" fmla="*/ 126 h 576"/>
                <a:gd name="T26" fmla="*/ 525 w 530"/>
                <a:gd name="T27" fmla="*/ 0 h 576"/>
                <a:gd name="T28" fmla="*/ 530 w 530"/>
                <a:gd name="T29" fmla="*/ 3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0" h="576">
                  <a:moveTo>
                    <a:pt x="530" y="3"/>
                  </a:moveTo>
                  <a:cubicBezTo>
                    <a:pt x="530" y="10"/>
                    <a:pt x="530" y="17"/>
                    <a:pt x="530" y="24"/>
                  </a:cubicBezTo>
                  <a:cubicBezTo>
                    <a:pt x="530" y="145"/>
                    <a:pt x="530" y="265"/>
                    <a:pt x="530" y="386"/>
                  </a:cubicBezTo>
                  <a:cubicBezTo>
                    <a:pt x="530" y="481"/>
                    <a:pt x="476" y="549"/>
                    <a:pt x="382" y="569"/>
                  </a:cubicBezTo>
                  <a:cubicBezTo>
                    <a:pt x="363" y="573"/>
                    <a:pt x="343" y="575"/>
                    <a:pt x="323" y="575"/>
                  </a:cubicBezTo>
                  <a:cubicBezTo>
                    <a:pt x="219" y="576"/>
                    <a:pt x="116" y="576"/>
                    <a:pt x="13" y="576"/>
                  </a:cubicBezTo>
                  <a:cubicBezTo>
                    <a:pt x="10" y="576"/>
                    <a:pt x="6" y="575"/>
                    <a:pt x="0" y="575"/>
                  </a:cubicBezTo>
                  <a:cubicBezTo>
                    <a:pt x="4" y="569"/>
                    <a:pt x="6" y="564"/>
                    <a:pt x="8" y="561"/>
                  </a:cubicBezTo>
                  <a:cubicBezTo>
                    <a:pt x="52" y="505"/>
                    <a:pt x="96" y="450"/>
                    <a:pt x="140" y="394"/>
                  </a:cubicBezTo>
                  <a:cubicBezTo>
                    <a:pt x="150" y="382"/>
                    <a:pt x="160" y="377"/>
                    <a:pt x="177" y="377"/>
                  </a:cubicBezTo>
                  <a:cubicBezTo>
                    <a:pt x="234" y="377"/>
                    <a:pt x="282" y="357"/>
                    <a:pt x="319" y="312"/>
                  </a:cubicBezTo>
                  <a:cubicBezTo>
                    <a:pt x="343" y="284"/>
                    <a:pt x="354" y="250"/>
                    <a:pt x="350" y="214"/>
                  </a:cubicBezTo>
                  <a:cubicBezTo>
                    <a:pt x="346" y="177"/>
                    <a:pt x="357" y="150"/>
                    <a:pt x="386" y="126"/>
                  </a:cubicBezTo>
                  <a:cubicBezTo>
                    <a:pt x="434" y="86"/>
                    <a:pt x="479" y="42"/>
                    <a:pt x="525" y="0"/>
                  </a:cubicBezTo>
                  <a:cubicBezTo>
                    <a:pt x="527" y="1"/>
                    <a:pt x="529" y="2"/>
                    <a:pt x="53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Freeform 63">
              <a:extLst>
                <a:ext uri="{FF2B5EF4-FFF2-40B4-BE49-F238E27FC236}">
                  <a16:creationId xmlns:a16="http://schemas.microsoft.com/office/drawing/2014/main" id="{02FDB325-6F55-4B61-AFB9-3921F6BF3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7675" y="5532438"/>
              <a:ext cx="2681288" cy="130175"/>
            </a:xfrm>
            <a:custGeom>
              <a:avLst/>
              <a:gdLst>
                <a:gd name="T0" fmla="*/ 1534 w 1534"/>
                <a:gd name="T1" fmla="*/ 0 h 74"/>
                <a:gd name="T2" fmla="*/ 1534 w 1534"/>
                <a:gd name="T3" fmla="*/ 74 h 74"/>
                <a:gd name="T4" fmla="*/ 0 w 1534"/>
                <a:gd name="T5" fmla="*/ 74 h 74"/>
                <a:gd name="T6" fmla="*/ 0 w 1534"/>
                <a:gd name="T7" fmla="*/ 0 h 74"/>
                <a:gd name="T8" fmla="*/ 1534 w 153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74">
                  <a:moveTo>
                    <a:pt x="1534" y="0"/>
                  </a:moveTo>
                  <a:cubicBezTo>
                    <a:pt x="1534" y="26"/>
                    <a:pt x="1534" y="49"/>
                    <a:pt x="1534" y="74"/>
                  </a:cubicBezTo>
                  <a:cubicBezTo>
                    <a:pt x="1023" y="74"/>
                    <a:pt x="512" y="74"/>
                    <a:pt x="0" y="74"/>
                  </a:cubicBezTo>
                  <a:cubicBezTo>
                    <a:pt x="0" y="50"/>
                    <a:pt x="0" y="26"/>
                    <a:pt x="0" y="0"/>
                  </a:cubicBezTo>
                  <a:cubicBezTo>
                    <a:pt x="511" y="0"/>
                    <a:pt x="1022" y="0"/>
                    <a:pt x="15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Freeform 64">
              <a:extLst>
                <a:ext uri="{FF2B5EF4-FFF2-40B4-BE49-F238E27FC236}">
                  <a16:creationId xmlns:a16="http://schemas.microsoft.com/office/drawing/2014/main" id="{4536AB90-A3D3-49D4-ABDB-B7752E45E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7675" y="5927725"/>
              <a:ext cx="2681288" cy="130175"/>
            </a:xfrm>
            <a:custGeom>
              <a:avLst/>
              <a:gdLst>
                <a:gd name="T0" fmla="*/ 1534 w 1534"/>
                <a:gd name="T1" fmla="*/ 0 h 75"/>
                <a:gd name="T2" fmla="*/ 1534 w 1534"/>
                <a:gd name="T3" fmla="*/ 75 h 75"/>
                <a:gd name="T4" fmla="*/ 0 w 1534"/>
                <a:gd name="T5" fmla="*/ 75 h 75"/>
                <a:gd name="T6" fmla="*/ 0 w 1534"/>
                <a:gd name="T7" fmla="*/ 0 h 75"/>
                <a:gd name="T8" fmla="*/ 1534 w 1534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75">
                  <a:moveTo>
                    <a:pt x="1534" y="0"/>
                  </a:moveTo>
                  <a:cubicBezTo>
                    <a:pt x="1534" y="26"/>
                    <a:pt x="1534" y="50"/>
                    <a:pt x="1534" y="75"/>
                  </a:cubicBezTo>
                  <a:cubicBezTo>
                    <a:pt x="1023" y="75"/>
                    <a:pt x="512" y="75"/>
                    <a:pt x="0" y="75"/>
                  </a:cubicBezTo>
                  <a:cubicBezTo>
                    <a:pt x="0" y="50"/>
                    <a:pt x="0" y="26"/>
                    <a:pt x="0" y="0"/>
                  </a:cubicBezTo>
                  <a:cubicBezTo>
                    <a:pt x="511" y="0"/>
                    <a:pt x="1022" y="0"/>
                    <a:pt x="15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Freeform 65">
              <a:extLst>
                <a:ext uri="{FF2B5EF4-FFF2-40B4-BE49-F238E27FC236}">
                  <a16:creationId xmlns:a16="http://schemas.microsoft.com/office/drawing/2014/main" id="{C6127ABC-1950-48F2-8B6D-89BE704D6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7675" y="6323013"/>
              <a:ext cx="2681288" cy="128588"/>
            </a:xfrm>
            <a:custGeom>
              <a:avLst/>
              <a:gdLst>
                <a:gd name="T0" fmla="*/ 1534 w 1534"/>
                <a:gd name="T1" fmla="*/ 74 h 74"/>
                <a:gd name="T2" fmla="*/ 0 w 1534"/>
                <a:gd name="T3" fmla="*/ 74 h 74"/>
                <a:gd name="T4" fmla="*/ 0 w 1534"/>
                <a:gd name="T5" fmla="*/ 0 h 74"/>
                <a:gd name="T6" fmla="*/ 1534 w 1534"/>
                <a:gd name="T7" fmla="*/ 0 h 74"/>
                <a:gd name="T8" fmla="*/ 1534 w 153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74">
                  <a:moveTo>
                    <a:pt x="1534" y="74"/>
                  </a:moveTo>
                  <a:cubicBezTo>
                    <a:pt x="1022" y="74"/>
                    <a:pt x="511" y="74"/>
                    <a:pt x="0" y="74"/>
                  </a:cubicBezTo>
                  <a:cubicBezTo>
                    <a:pt x="0" y="49"/>
                    <a:pt x="0" y="25"/>
                    <a:pt x="0" y="0"/>
                  </a:cubicBezTo>
                  <a:cubicBezTo>
                    <a:pt x="511" y="0"/>
                    <a:pt x="1022" y="0"/>
                    <a:pt x="1534" y="0"/>
                  </a:cubicBezTo>
                  <a:cubicBezTo>
                    <a:pt x="1534" y="24"/>
                    <a:pt x="1534" y="49"/>
                    <a:pt x="1534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Freeform 66">
              <a:extLst>
                <a:ext uri="{FF2B5EF4-FFF2-40B4-BE49-F238E27FC236}">
                  <a16:creationId xmlns:a16="http://schemas.microsoft.com/office/drawing/2014/main" id="{48710019-AE34-470A-8D93-4F143D6F2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6088" y="4840288"/>
              <a:ext cx="950913" cy="130175"/>
            </a:xfrm>
            <a:custGeom>
              <a:avLst/>
              <a:gdLst>
                <a:gd name="T0" fmla="*/ 0 w 544"/>
                <a:gd name="T1" fmla="*/ 74 h 74"/>
                <a:gd name="T2" fmla="*/ 0 w 544"/>
                <a:gd name="T3" fmla="*/ 0 h 74"/>
                <a:gd name="T4" fmla="*/ 544 w 544"/>
                <a:gd name="T5" fmla="*/ 0 h 74"/>
                <a:gd name="T6" fmla="*/ 544 w 544"/>
                <a:gd name="T7" fmla="*/ 74 h 74"/>
                <a:gd name="T8" fmla="*/ 0 w 54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74">
                  <a:moveTo>
                    <a:pt x="0" y="74"/>
                  </a:moveTo>
                  <a:cubicBezTo>
                    <a:pt x="0" y="49"/>
                    <a:pt x="0" y="25"/>
                    <a:pt x="0" y="0"/>
                  </a:cubicBezTo>
                  <a:cubicBezTo>
                    <a:pt x="181" y="0"/>
                    <a:pt x="362" y="0"/>
                    <a:pt x="544" y="0"/>
                  </a:cubicBezTo>
                  <a:cubicBezTo>
                    <a:pt x="544" y="25"/>
                    <a:pt x="544" y="49"/>
                    <a:pt x="544" y="74"/>
                  </a:cubicBezTo>
                  <a:cubicBezTo>
                    <a:pt x="363" y="74"/>
                    <a:pt x="183" y="74"/>
                    <a:pt x="0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A149047C-266B-47C6-8E4C-2CC565B1A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6088" y="5148263"/>
              <a:ext cx="950913" cy="128588"/>
            </a:xfrm>
            <a:custGeom>
              <a:avLst/>
              <a:gdLst>
                <a:gd name="T0" fmla="*/ 0 w 544"/>
                <a:gd name="T1" fmla="*/ 74 h 74"/>
                <a:gd name="T2" fmla="*/ 0 w 544"/>
                <a:gd name="T3" fmla="*/ 0 h 74"/>
                <a:gd name="T4" fmla="*/ 544 w 544"/>
                <a:gd name="T5" fmla="*/ 0 h 74"/>
                <a:gd name="T6" fmla="*/ 544 w 544"/>
                <a:gd name="T7" fmla="*/ 74 h 74"/>
                <a:gd name="T8" fmla="*/ 0 w 54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74">
                  <a:moveTo>
                    <a:pt x="0" y="74"/>
                  </a:moveTo>
                  <a:cubicBezTo>
                    <a:pt x="0" y="49"/>
                    <a:pt x="0" y="25"/>
                    <a:pt x="0" y="0"/>
                  </a:cubicBezTo>
                  <a:cubicBezTo>
                    <a:pt x="181" y="0"/>
                    <a:pt x="362" y="0"/>
                    <a:pt x="544" y="0"/>
                  </a:cubicBezTo>
                  <a:cubicBezTo>
                    <a:pt x="544" y="24"/>
                    <a:pt x="544" y="48"/>
                    <a:pt x="544" y="74"/>
                  </a:cubicBezTo>
                  <a:cubicBezTo>
                    <a:pt x="363" y="74"/>
                    <a:pt x="182" y="74"/>
                    <a:pt x="0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7" name="Rounded Rectangle 29">
            <a:extLst>
              <a:ext uri="{FF2B5EF4-FFF2-40B4-BE49-F238E27FC236}">
                <a16:creationId xmlns:a16="http://schemas.microsoft.com/office/drawing/2014/main" id="{5BC5ECF9-A072-42A4-AC1C-6710573CA1D3}"/>
              </a:ext>
            </a:extLst>
          </p:cNvPr>
          <p:cNvSpPr/>
          <p:nvPr/>
        </p:nvSpPr>
        <p:spPr>
          <a:xfrm>
            <a:off x="2219920" y="5153039"/>
            <a:ext cx="1188720" cy="1095598"/>
          </a:xfrm>
          <a:prstGeom prst="roundRect">
            <a:avLst>
              <a:gd name="adj" fmla="val 11103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58F9BFF-86F2-43DA-8CEC-94AA99799A2B}"/>
              </a:ext>
            </a:extLst>
          </p:cNvPr>
          <p:cNvSpPr txBox="1"/>
          <p:nvPr/>
        </p:nvSpPr>
        <p:spPr>
          <a:xfrm>
            <a:off x="2284786" y="5885513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 Bill of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Lading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Can 43">
            <a:extLst>
              <a:ext uri="{FF2B5EF4-FFF2-40B4-BE49-F238E27FC236}">
                <a16:creationId xmlns:a16="http://schemas.microsoft.com/office/drawing/2014/main" id="{C44DE636-9EE6-4D45-87C2-CF9F85A142BF}"/>
              </a:ext>
            </a:extLst>
          </p:cNvPr>
          <p:cNvSpPr/>
          <p:nvPr/>
        </p:nvSpPr>
        <p:spPr>
          <a:xfrm>
            <a:off x="2419789" y="5767399"/>
            <a:ext cx="827274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3619BAEF-6DB1-44A2-B0E2-C2928161BB8D}"/>
              </a:ext>
            </a:extLst>
          </p:cNvPr>
          <p:cNvGrpSpPr/>
          <p:nvPr/>
        </p:nvGrpSpPr>
        <p:grpSpPr>
          <a:xfrm>
            <a:off x="2653609" y="5294495"/>
            <a:ext cx="359634" cy="489522"/>
            <a:chOff x="3967163" y="4256088"/>
            <a:chExt cx="1520825" cy="2070100"/>
          </a:xfrm>
        </p:grpSpPr>
        <p:sp>
          <p:nvSpPr>
            <p:cNvPr id="203" name="Freeform 45">
              <a:extLst>
                <a:ext uri="{FF2B5EF4-FFF2-40B4-BE49-F238E27FC236}">
                  <a16:creationId xmlns:a16="http://schemas.microsoft.com/office/drawing/2014/main" id="{48FB21C4-330E-4AE6-9066-3FDC763BF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7163" y="4256088"/>
              <a:ext cx="1520825" cy="2070100"/>
            </a:xfrm>
            <a:custGeom>
              <a:avLst/>
              <a:gdLst>
                <a:gd name="T0" fmla="*/ 813 w 1128"/>
                <a:gd name="T1" fmla="*/ 1471 h 1536"/>
                <a:gd name="T2" fmla="*/ 744 w 1128"/>
                <a:gd name="T3" fmla="*/ 1379 h 1536"/>
                <a:gd name="T4" fmla="*/ 722 w 1128"/>
                <a:gd name="T5" fmla="*/ 1368 h 1536"/>
                <a:gd name="T6" fmla="*/ 0 w 1128"/>
                <a:gd name="T7" fmla="*/ 1241 h 1536"/>
                <a:gd name="T8" fmla="*/ 95 w 1128"/>
                <a:gd name="T9" fmla="*/ 2 h 1536"/>
                <a:gd name="T10" fmla="*/ 909 w 1128"/>
                <a:gd name="T11" fmla="*/ 0 h 1536"/>
                <a:gd name="T12" fmla="*/ 1008 w 1128"/>
                <a:gd name="T13" fmla="*/ 133 h 1536"/>
                <a:gd name="T14" fmla="*/ 1018 w 1128"/>
                <a:gd name="T15" fmla="*/ 939 h 1536"/>
                <a:gd name="T16" fmla="*/ 1128 w 1128"/>
                <a:gd name="T17" fmla="*/ 1089 h 1536"/>
                <a:gd name="T18" fmla="*/ 1080 w 1128"/>
                <a:gd name="T19" fmla="*/ 1536 h 1536"/>
                <a:gd name="T20" fmla="*/ 1078 w 1128"/>
                <a:gd name="T21" fmla="*/ 1091 h 1536"/>
                <a:gd name="T22" fmla="*/ 1017 w 1128"/>
                <a:gd name="T23" fmla="*/ 1014 h 1536"/>
                <a:gd name="T24" fmla="*/ 1008 w 1128"/>
                <a:gd name="T25" fmla="*/ 1007 h 1536"/>
                <a:gd name="T26" fmla="*/ 1008 w 1128"/>
                <a:gd name="T27" fmla="*/ 1219 h 1536"/>
                <a:gd name="T28" fmla="*/ 962 w 1128"/>
                <a:gd name="T29" fmla="*/ 1237 h 1536"/>
                <a:gd name="T30" fmla="*/ 864 w 1128"/>
                <a:gd name="T31" fmla="*/ 1124 h 1536"/>
                <a:gd name="T32" fmla="*/ 863 w 1128"/>
                <a:gd name="T33" fmla="*/ 973 h 1536"/>
                <a:gd name="T34" fmla="*/ 792 w 1128"/>
                <a:gd name="T35" fmla="*/ 973 h 1536"/>
                <a:gd name="T36" fmla="*/ 791 w 1128"/>
                <a:gd name="T37" fmla="*/ 1366 h 1536"/>
                <a:gd name="T38" fmla="*/ 846 w 1128"/>
                <a:gd name="T39" fmla="*/ 1435 h 1536"/>
                <a:gd name="T40" fmla="*/ 840 w 1128"/>
                <a:gd name="T41" fmla="*/ 1536 h 1536"/>
                <a:gd name="T42" fmla="*/ 49 w 1128"/>
                <a:gd name="T43" fmla="*/ 217 h 1536"/>
                <a:gd name="T44" fmla="*/ 744 w 1128"/>
                <a:gd name="T45" fmla="*/ 1127 h 1536"/>
                <a:gd name="T46" fmla="*/ 744 w 1128"/>
                <a:gd name="T47" fmla="*/ 974 h 1536"/>
                <a:gd name="T48" fmla="*/ 911 w 1128"/>
                <a:gd name="T49" fmla="*/ 973 h 1536"/>
                <a:gd name="T50" fmla="*/ 913 w 1128"/>
                <a:gd name="T51" fmla="*/ 1118 h 1536"/>
                <a:gd name="T52" fmla="*/ 959 w 1128"/>
                <a:gd name="T53" fmla="*/ 217 h 1536"/>
                <a:gd name="T54" fmla="*/ 960 w 1128"/>
                <a:gd name="T55" fmla="*/ 167 h 1536"/>
                <a:gd name="T56" fmla="*/ 878 w 1128"/>
                <a:gd name="T57" fmla="*/ 48 h 1536"/>
                <a:gd name="T58" fmla="*/ 126 w 1128"/>
                <a:gd name="T59" fmla="*/ 48 h 1536"/>
                <a:gd name="T60" fmla="*/ 48 w 1128"/>
                <a:gd name="T61" fmla="*/ 167 h 1536"/>
                <a:gd name="T62" fmla="*/ 48 w 1128"/>
                <a:gd name="T63" fmla="*/ 1177 h 1536"/>
                <a:gd name="T64" fmla="*/ 130 w 1128"/>
                <a:gd name="T65" fmla="*/ 1320 h 1536"/>
                <a:gd name="T66" fmla="*/ 743 w 1128"/>
                <a:gd name="T67" fmla="*/ 132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8" h="1536">
                  <a:moveTo>
                    <a:pt x="840" y="1536"/>
                  </a:moveTo>
                  <a:cubicBezTo>
                    <a:pt x="845" y="1509"/>
                    <a:pt x="835" y="1489"/>
                    <a:pt x="813" y="1471"/>
                  </a:cubicBezTo>
                  <a:cubicBezTo>
                    <a:pt x="794" y="1455"/>
                    <a:pt x="778" y="1436"/>
                    <a:pt x="760" y="1419"/>
                  </a:cubicBezTo>
                  <a:cubicBezTo>
                    <a:pt x="748" y="1408"/>
                    <a:pt x="741" y="1396"/>
                    <a:pt x="744" y="1379"/>
                  </a:cubicBezTo>
                  <a:cubicBezTo>
                    <a:pt x="744" y="1376"/>
                    <a:pt x="744" y="1373"/>
                    <a:pt x="744" y="1368"/>
                  </a:cubicBezTo>
                  <a:cubicBezTo>
                    <a:pt x="735" y="1368"/>
                    <a:pt x="729" y="1368"/>
                    <a:pt x="722" y="1368"/>
                  </a:cubicBezTo>
                  <a:cubicBezTo>
                    <a:pt x="523" y="1368"/>
                    <a:pt x="325" y="1368"/>
                    <a:pt x="126" y="1368"/>
                  </a:cubicBezTo>
                  <a:cubicBezTo>
                    <a:pt x="50" y="1368"/>
                    <a:pt x="0" y="1317"/>
                    <a:pt x="0" y="1241"/>
                  </a:cubicBezTo>
                  <a:cubicBezTo>
                    <a:pt x="0" y="870"/>
                    <a:pt x="0" y="498"/>
                    <a:pt x="0" y="127"/>
                  </a:cubicBezTo>
                  <a:cubicBezTo>
                    <a:pt x="0" y="62"/>
                    <a:pt x="32" y="20"/>
                    <a:pt x="95" y="2"/>
                  </a:cubicBezTo>
                  <a:cubicBezTo>
                    <a:pt x="96" y="2"/>
                    <a:pt x="97" y="1"/>
                    <a:pt x="99" y="0"/>
                  </a:cubicBezTo>
                  <a:cubicBezTo>
                    <a:pt x="369" y="0"/>
                    <a:pt x="639" y="0"/>
                    <a:pt x="909" y="0"/>
                  </a:cubicBezTo>
                  <a:cubicBezTo>
                    <a:pt x="909" y="0"/>
                    <a:pt x="910" y="1"/>
                    <a:pt x="911" y="2"/>
                  </a:cubicBezTo>
                  <a:cubicBezTo>
                    <a:pt x="979" y="22"/>
                    <a:pt x="1008" y="62"/>
                    <a:pt x="1008" y="133"/>
                  </a:cubicBezTo>
                  <a:cubicBezTo>
                    <a:pt x="1008" y="392"/>
                    <a:pt x="1008" y="652"/>
                    <a:pt x="1007" y="911"/>
                  </a:cubicBezTo>
                  <a:cubicBezTo>
                    <a:pt x="1007" y="922"/>
                    <a:pt x="1010" y="931"/>
                    <a:pt x="1018" y="939"/>
                  </a:cubicBezTo>
                  <a:cubicBezTo>
                    <a:pt x="1051" y="978"/>
                    <a:pt x="1083" y="1018"/>
                    <a:pt x="1116" y="1056"/>
                  </a:cubicBezTo>
                  <a:cubicBezTo>
                    <a:pt x="1124" y="1066"/>
                    <a:pt x="1128" y="1076"/>
                    <a:pt x="1128" y="1089"/>
                  </a:cubicBezTo>
                  <a:cubicBezTo>
                    <a:pt x="1127" y="1238"/>
                    <a:pt x="1128" y="1387"/>
                    <a:pt x="1128" y="1536"/>
                  </a:cubicBezTo>
                  <a:cubicBezTo>
                    <a:pt x="1112" y="1536"/>
                    <a:pt x="1096" y="1536"/>
                    <a:pt x="1080" y="1536"/>
                  </a:cubicBezTo>
                  <a:cubicBezTo>
                    <a:pt x="1080" y="1411"/>
                    <a:pt x="1080" y="1286"/>
                    <a:pt x="1080" y="1161"/>
                  </a:cubicBezTo>
                  <a:cubicBezTo>
                    <a:pt x="1080" y="1137"/>
                    <a:pt x="1085" y="1112"/>
                    <a:pt x="1078" y="1091"/>
                  </a:cubicBezTo>
                  <a:cubicBezTo>
                    <a:pt x="1070" y="1070"/>
                    <a:pt x="1050" y="1054"/>
                    <a:pt x="1035" y="1036"/>
                  </a:cubicBezTo>
                  <a:cubicBezTo>
                    <a:pt x="1029" y="1028"/>
                    <a:pt x="1023" y="1021"/>
                    <a:pt x="1017" y="1014"/>
                  </a:cubicBezTo>
                  <a:cubicBezTo>
                    <a:pt x="1015" y="1011"/>
                    <a:pt x="1014" y="1007"/>
                    <a:pt x="1012" y="1003"/>
                  </a:cubicBezTo>
                  <a:cubicBezTo>
                    <a:pt x="1011" y="1005"/>
                    <a:pt x="1009" y="1006"/>
                    <a:pt x="1008" y="1007"/>
                  </a:cubicBezTo>
                  <a:cubicBezTo>
                    <a:pt x="1008" y="1013"/>
                    <a:pt x="1008" y="1018"/>
                    <a:pt x="1008" y="1024"/>
                  </a:cubicBezTo>
                  <a:cubicBezTo>
                    <a:pt x="1008" y="1089"/>
                    <a:pt x="1007" y="1154"/>
                    <a:pt x="1008" y="1219"/>
                  </a:cubicBezTo>
                  <a:cubicBezTo>
                    <a:pt x="1008" y="1231"/>
                    <a:pt x="1005" y="1241"/>
                    <a:pt x="993" y="1246"/>
                  </a:cubicBezTo>
                  <a:cubicBezTo>
                    <a:pt x="981" y="1251"/>
                    <a:pt x="971" y="1246"/>
                    <a:pt x="962" y="1237"/>
                  </a:cubicBezTo>
                  <a:cubicBezTo>
                    <a:pt x="933" y="1207"/>
                    <a:pt x="903" y="1178"/>
                    <a:pt x="874" y="1148"/>
                  </a:cubicBezTo>
                  <a:cubicBezTo>
                    <a:pt x="868" y="1142"/>
                    <a:pt x="864" y="1132"/>
                    <a:pt x="864" y="1124"/>
                  </a:cubicBezTo>
                  <a:cubicBezTo>
                    <a:pt x="863" y="1098"/>
                    <a:pt x="864" y="1071"/>
                    <a:pt x="864" y="1045"/>
                  </a:cubicBezTo>
                  <a:cubicBezTo>
                    <a:pt x="864" y="1021"/>
                    <a:pt x="864" y="997"/>
                    <a:pt x="863" y="973"/>
                  </a:cubicBezTo>
                  <a:cubicBezTo>
                    <a:pt x="863" y="951"/>
                    <a:pt x="847" y="936"/>
                    <a:pt x="827" y="936"/>
                  </a:cubicBezTo>
                  <a:cubicBezTo>
                    <a:pt x="808" y="936"/>
                    <a:pt x="793" y="952"/>
                    <a:pt x="792" y="973"/>
                  </a:cubicBezTo>
                  <a:cubicBezTo>
                    <a:pt x="791" y="976"/>
                    <a:pt x="792" y="980"/>
                    <a:pt x="792" y="983"/>
                  </a:cubicBezTo>
                  <a:cubicBezTo>
                    <a:pt x="792" y="1111"/>
                    <a:pt x="792" y="1238"/>
                    <a:pt x="791" y="1366"/>
                  </a:cubicBezTo>
                  <a:cubicBezTo>
                    <a:pt x="791" y="1377"/>
                    <a:pt x="794" y="1385"/>
                    <a:pt x="803" y="1393"/>
                  </a:cubicBezTo>
                  <a:cubicBezTo>
                    <a:pt x="818" y="1407"/>
                    <a:pt x="830" y="1423"/>
                    <a:pt x="846" y="1435"/>
                  </a:cubicBezTo>
                  <a:cubicBezTo>
                    <a:pt x="880" y="1461"/>
                    <a:pt x="895" y="1493"/>
                    <a:pt x="888" y="1536"/>
                  </a:cubicBezTo>
                  <a:cubicBezTo>
                    <a:pt x="872" y="1536"/>
                    <a:pt x="856" y="1536"/>
                    <a:pt x="840" y="1536"/>
                  </a:cubicBezTo>
                  <a:close/>
                  <a:moveTo>
                    <a:pt x="959" y="217"/>
                  </a:moveTo>
                  <a:cubicBezTo>
                    <a:pt x="655" y="217"/>
                    <a:pt x="352" y="217"/>
                    <a:pt x="49" y="217"/>
                  </a:cubicBezTo>
                  <a:cubicBezTo>
                    <a:pt x="49" y="521"/>
                    <a:pt x="49" y="824"/>
                    <a:pt x="49" y="1127"/>
                  </a:cubicBezTo>
                  <a:cubicBezTo>
                    <a:pt x="281" y="1127"/>
                    <a:pt x="511" y="1127"/>
                    <a:pt x="744" y="1127"/>
                  </a:cubicBezTo>
                  <a:cubicBezTo>
                    <a:pt x="744" y="1121"/>
                    <a:pt x="744" y="1116"/>
                    <a:pt x="744" y="1110"/>
                  </a:cubicBezTo>
                  <a:cubicBezTo>
                    <a:pt x="744" y="1065"/>
                    <a:pt x="744" y="1019"/>
                    <a:pt x="744" y="974"/>
                  </a:cubicBezTo>
                  <a:cubicBezTo>
                    <a:pt x="744" y="925"/>
                    <a:pt x="780" y="888"/>
                    <a:pt x="827" y="888"/>
                  </a:cubicBezTo>
                  <a:cubicBezTo>
                    <a:pt x="875" y="888"/>
                    <a:pt x="911" y="924"/>
                    <a:pt x="911" y="973"/>
                  </a:cubicBezTo>
                  <a:cubicBezTo>
                    <a:pt x="912" y="1017"/>
                    <a:pt x="912" y="1061"/>
                    <a:pt x="912" y="1105"/>
                  </a:cubicBezTo>
                  <a:cubicBezTo>
                    <a:pt x="912" y="1110"/>
                    <a:pt x="911" y="1116"/>
                    <a:pt x="913" y="1118"/>
                  </a:cubicBezTo>
                  <a:cubicBezTo>
                    <a:pt x="927" y="1134"/>
                    <a:pt x="942" y="1148"/>
                    <a:pt x="959" y="1165"/>
                  </a:cubicBezTo>
                  <a:cubicBezTo>
                    <a:pt x="959" y="847"/>
                    <a:pt x="959" y="532"/>
                    <a:pt x="959" y="217"/>
                  </a:cubicBezTo>
                  <a:close/>
                  <a:moveTo>
                    <a:pt x="48" y="167"/>
                  </a:moveTo>
                  <a:cubicBezTo>
                    <a:pt x="353" y="167"/>
                    <a:pt x="656" y="167"/>
                    <a:pt x="960" y="167"/>
                  </a:cubicBezTo>
                  <a:cubicBezTo>
                    <a:pt x="960" y="154"/>
                    <a:pt x="960" y="142"/>
                    <a:pt x="960" y="130"/>
                  </a:cubicBezTo>
                  <a:cubicBezTo>
                    <a:pt x="960" y="77"/>
                    <a:pt x="931" y="48"/>
                    <a:pt x="878" y="48"/>
                  </a:cubicBezTo>
                  <a:cubicBezTo>
                    <a:pt x="778" y="48"/>
                    <a:pt x="678" y="48"/>
                    <a:pt x="578" y="48"/>
                  </a:cubicBezTo>
                  <a:cubicBezTo>
                    <a:pt x="428" y="48"/>
                    <a:pt x="277" y="48"/>
                    <a:pt x="126" y="48"/>
                  </a:cubicBezTo>
                  <a:cubicBezTo>
                    <a:pt x="82" y="48"/>
                    <a:pt x="51" y="74"/>
                    <a:pt x="48" y="115"/>
                  </a:cubicBezTo>
                  <a:cubicBezTo>
                    <a:pt x="47" y="132"/>
                    <a:pt x="48" y="149"/>
                    <a:pt x="48" y="167"/>
                  </a:cubicBezTo>
                  <a:close/>
                  <a:moveTo>
                    <a:pt x="743" y="1177"/>
                  </a:moveTo>
                  <a:cubicBezTo>
                    <a:pt x="511" y="1177"/>
                    <a:pt x="279" y="1177"/>
                    <a:pt x="48" y="1177"/>
                  </a:cubicBezTo>
                  <a:cubicBezTo>
                    <a:pt x="48" y="1198"/>
                    <a:pt x="47" y="1218"/>
                    <a:pt x="48" y="1238"/>
                  </a:cubicBezTo>
                  <a:cubicBezTo>
                    <a:pt x="48" y="1291"/>
                    <a:pt x="76" y="1320"/>
                    <a:pt x="130" y="1320"/>
                  </a:cubicBezTo>
                  <a:cubicBezTo>
                    <a:pt x="329" y="1320"/>
                    <a:pt x="528" y="1320"/>
                    <a:pt x="727" y="1320"/>
                  </a:cubicBezTo>
                  <a:cubicBezTo>
                    <a:pt x="732" y="1320"/>
                    <a:pt x="737" y="1320"/>
                    <a:pt x="743" y="1320"/>
                  </a:cubicBezTo>
                  <a:cubicBezTo>
                    <a:pt x="743" y="1271"/>
                    <a:pt x="743" y="1225"/>
                    <a:pt x="743" y="1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Freeform 46">
              <a:extLst>
                <a:ext uri="{FF2B5EF4-FFF2-40B4-BE49-F238E27FC236}">
                  <a16:creationId xmlns:a16="http://schemas.microsoft.com/office/drawing/2014/main" id="{DEFB5E52-E412-4831-A150-F8979D4E79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925" y="4643438"/>
              <a:ext cx="874713" cy="1039813"/>
            </a:xfrm>
            <a:custGeom>
              <a:avLst/>
              <a:gdLst>
                <a:gd name="T0" fmla="*/ 0 w 648"/>
                <a:gd name="T1" fmla="*/ 414 h 771"/>
                <a:gd name="T2" fmla="*/ 0 w 648"/>
                <a:gd name="T3" fmla="*/ 100 h 771"/>
                <a:gd name="T4" fmla="*/ 100 w 648"/>
                <a:gd name="T5" fmla="*/ 0 h 771"/>
                <a:gd name="T6" fmla="*/ 541 w 648"/>
                <a:gd name="T7" fmla="*/ 0 h 771"/>
                <a:gd name="T8" fmla="*/ 647 w 648"/>
                <a:gd name="T9" fmla="*/ 106 h 771"/>
                <a:gd name="T10" fmla="*/ 648 w 648"/>
                <a:gd name="T11" fmla="*/ 355 h 771"/>
                <a:gd name="T12" fmla="*/ 634 w 648"/>
                <a:gd name="T13" fmla="*/ 381 h 771"/>
                <a:gd name="T14" fmla="*/ 607 w 648"/>
                <a:gd name="T15" fmla="*/ 377 h 771"/>
                <a:gd name="T16" fmla="*/ 559 w 648"/>
                <a:gd name="T17" fmla="*/ 346 h 771"/>
                <a:gd name="T18" fmla="*/ 540 w 648"/>
                <a:gd name="T19" fmla="*/ 345 h 771"/>
                <a:gd name="T20" fmla="*/ 492 w 648"/>
                <a:gd name="T21" fmla="*/ 369 h 771"/>
                <a:gd name="T22" fmla="*/ 479 w 648"/>
                <a:gd name="T23" fmla="*/ 389 h 771"/>
                <a:gd name="T24" fmla="*/ 480 w 648"/>
                <a:gd name="T25" fmla="*/ 735 h 771"/>
                <a:gd name="T26" fmla="*/ 467 w 648"/>
                <a:gd name="T27" fmla="*/ 765 h 771"/>
                <a:gd name="T28" fmla="*/ 435 w 648"/>
                <a:gd name="T29" fmla="*/ 759 h 771"/>
                <a:gd name="T30" fmla="*/ 391 w 648"/>
                <a:gd name="T31" fmla="*/ 731 h 771"/>
                <a:gd name="T32" fmla="*/ 376 w 648"/>
                <a:gd name="T33" fmla="*/ 731 h 771"/>
                <a:gd name="T34" fmla="*/ 332 w 648"/>
                <a:gd name="T35" fmla="*/ 759 h 771"/>
                <a:gd name="T36" fmla="*/ 291 w 648"/>
                <a:gd name="T37" fmla="*/ 760 h 771"/>
                <a:gd name="T38" fmla="*/ 252 w 648"/>
                <a:gd name="T39" fmla="*/ 733 h 771"/>
                <a:gd name="T40" fmla="*/ 228 w 648"/>
                <a:gd name="T41" fmla="*/ 732 h 771"/>
                <a:gd name="T42" fmla="*/ 183 w 648"/>
                <a:gd name="T43" fmla="*/ 762 h 771"/>
                <a:gd name="T44" fmla="*/ 152 w 648"/>
                <a:gd name="T45" fmla="*/ 762 h 771"/>
                <a:gd name="T46" fmla="*/ 104 w 648"/>
                <a:gd name="T47" fmla="*/ 731 h 771"/>
                <a:gd name="T48" fmla="*/ 87 w 648"/>
                <a:gd name="T49" fmla="*/ 731 h 771"/>
                <a:gd name="T50" fmla="*/ 42 w 648"/>
                <a:gd name="T51" fmla="*/ 761 h 771"/>
                <a:gd name="T52" fmla="*/ 12 w 648"/>
                <a:gd name="T53" fmla="*/ 765 h 771"/>
                <a:gd name="T54" fmla="*/ 0 w 648"/>
                <a:gd name="T55" fmla="*/ 738 h 771"/>
                <a:gd name="T56" fmla="*/ 0 w 648"/>
                <a:gd name="T57" fmla="*/ 414 h 771"/>
                <a:gd name="T58" fmla="*/ 439 w 648"/>
                <a:gd name="T59" fmla="*/ 48 h 771"/>
                <a:gd name="T60" fmla="*/ 436 w 648"/>
                <a:gd name="T61" fmla="*/ 48 h 771"/>
                <a:gd name="T62" fmla="*/ 98 w 648"/>
                <a:gd name="T63" fmla="*/ 48 h 771"/>
                <a:gd name="T64" fmla="*/ 48 w 648"/>
                <a:gd name="T65" fmla="*/ 102 h 771"/>
                <a:gd name="T66" fmla="*/ 48 w 648"/>
                <a:gd name="T67" fmla="*/ 684 h 771"/>
                <a:gd name="T68" fmla="*/ 49 w 648"/>
                <a:gd name="T69" fmla="*/ 698 h 771"/>
                <a:gd name="T70" fmla="*/ 77 w 648"/>
                <a:gd name="T71" fmla="*/ 679 h 771"/>
                <a:gd name="T72" fmla="*/ 113 w 648"/>
                <a:gd name="T73" fmla="*/ 678 h 771"/>
                <a:gd name="T74" fmla="*/ 159 w 648"/>
                <a:gd name="T75" fmla="*/ 709 h 771"/>
                <a:gd name="T76" fmla="*/ 176 w 648"/>
                <a:gd name="T77" fmla="*/ 709 h 771"/>
                <a:gd name="T78" fmla="*/ 224 w 648"/>
                <a:gd name="T79" fmla="*/ 677 h 771"/>
                <a:gd name="T80" fmla="*/ 256 w 648"/>
                <a:gd name="T81" fmla="*/ 677 h 771"/>
                <a:gd name="T82" fmla="*/ 299 w 648"/>
                <a:gd name="T83" fmla="*/ 707 h 771"/>
                <a:gd name="T84" fmla="*/ 324 w 648"/>
                <a:gd name="T85" fmla="*/ 707 h 771"/>
                <a:gd name="T86" fmla="*/ 365 w 648"/>
                <a:gd name="T87" fmla="*/ 679 h 771"/>
                <a:gd name="T88" fmla="*/ 403 w 648"/>
                <a:gd name="T89" fmla="*/ 679 h 771"/>
                <a:gd name="T90" fmla="*/ 432 w 648"/>
                <a:gd name="T91" fmla="*/ 698 h 771"/>
                <a:gd name="T92" fmla="*/ 432 w 648"/>
                <a:gd name="T93" fmla="*/ 679 h 771"/>
                <a:gd name="T94" fmla="*/ 432 w 648"/>
                <a:gd name="T95" fmla="*/ 112 h 771"/>
                <a:gd name="T96" fmla="*/ 439 w 648"/>
                <a:gd name="T97" fmla="*/ 48 h 771"/>
                <a:gd name="T98" fmla="*/ 599 w 648"/>
                <a:gd name="T99" fmla="*/ 314 h 771"/>
                <a:gd name="T100" fmla="*/ 600 w 648"/>
                <a:gd name="T101" fmla="*/ 306 h 771"/>
                <a:gd name="T102" fmla="*/ 599 w 648"/>
                <a:gd name="T103" fmla="*/ 108 h 771"/>
                <a:gd name="T104" fmla="*/ 579 w 648"/>
                <a:gd name="T105" fmla="*/ 63 h 771"/>
                <a:gd name="T106" fmla="*/ 515 w 648"/>
                <a:gd name="T107" fmla="*/ 54 h 771"/>
                <a:gd name="T108" fmla="*/ 480 w 648"/>
                <a:gd name="T109" fmla="*/ 110 h 771"/>
                <a:gd name="T110" fmla="*/ 480 w 648"/>
                <a:gd name="T111" fmla="*/ 312 h 771"/>
                <a:gd name="T112" fmla="*/ 481 w 648"/>
                <a:gd name="T113" fmla="*/ 320 h 771"/>
                <a:gd name="T114" fmla="*/ 531 w 648"/>
                <a:gd name="T115" fmla="*/ 295 h 771"/>
                <a:gd name="T116" fmla="*/ 574 w 648"/>
                <a:gd name="T117" fmla="*/ 297 h 771"/>
                <a:gd name="T118" fmla="*/ 599 w 648"/>
                <a:gd name="T119" fmla="*/ 314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8" h="771">
                  <a:moveTo>
                    <a:pt x="0" y="414"/>
                  </a:moveTo>
                  <a:cubicBezTo>
                    <a:pt x="0" y="309"/>
                    <a:pt x="0" y="205"/>
                    <a:pt x="0" y="100"/>
                  </a:cubicBezTo>
                  <a:cubicBezTo>
                    <a:pt x="0" y="40"/>
                    <a:pt x="40" y="0"/>
                    <a:pt x="100" y="0"/>
                  </a:cubicBezTo>
                  <a:cubicBezTo>
                    <a:pt x="247" y="0"/>
                    <a:pt x="394" y="0"/>
                    <a:pt x="541" y="0"/>
                  </a:cubicBezTo>
                  <a:cubicBezTo>
                    <a:pt x="599" y="0"/>
                    <a:pt x="647" y="48"/>
                    <a:pt x="647" y="106"/>
                  </a:cubicBezTo>
                  <a:cubicBezTo>
                    <a:pt x="648" y="189"/>
                    <a:pt x="647" y="272"/>
                    <a:pt x="648" y="355"/>
                  </a:cubicBezTo>
                  <a:cubicBezTo>
                    <a:pt x="648" y="366"/>
                    <a:pt x="646" y="378"/>
                    <a:pt x="634" y="381"/>
                  </a:cubicBezTo>
                  <a:cubicBezTo>
                    <a:pt x="626" y="383"/>
                    <a:pt x="615" y="381"/>
                    <a:pt x="607" y="377"/>
                  </a:cubicBezTo>
                  <a:cubicBezTo>
                    <a:pt x="590" y="368"/>
                    <a:pt x="575" y="356"/>
                    <a:pt x="559" y="346"/>
                  </a:cubicBezTo>
                  <a:cubicBezTo>
                    <a:pt x="554" y="343"/>
                    <a:pt x="546" y="343"/>
                    <a:pt x="540" y="345"/>
                  </a:cubicBezTo>
                  <a:cubicBezTo>
                    <a:pt x="524" y="352"/>
                    <a:pt x="508" y="361"/>
                    <a:pt x="492" y="369"/>
                  </a:cubicBezTo>
                  <a:cubicBezTo>
                    <a:pt x="482" y="373"/>
                    <a:pt x="479" y="378"/>
                    <a:pt x="479" y="389"/>
                  </a:cubicBezTo>
                  <a:cubicBezTo>
                    <a:pt x="480" y="504"/>
                    <a:pt x="479" y="620"/>
                    <a:pt x="480" y="735"/>
                  </a:cubicBezTo>
                  <a:cubicBezTo>
                    <a:pt x="480" y="747"/>
                    <a:pt x="479" y="759"/>
                    <a:pt x="467" y="765"/>
                  </a:cubicBezTo>
                  <a:cubicBezTo>
                    <a:pt x="455" y="771"/>
                    <a:pt x="445" y="766"/>
                    <a:pt x="435" y="759"/>
                  </a:cubicBezTo>
                  <a:cubicBezTo>
                    <a:pt x="421" y="749"/>
                    <a:pt x="406" y="739"/>
                    <a:pt x="391" y="731"/>
                  </a:cubicBezTo>
                  <a:cubicBezTo>
                    <a:pt x="387" y="728"/>
                    <a:pt x="380" y="728"/>
                    <a:pt x="376" y="731"/>
                  </a:cubicBezTo>
                  <a:cubicBezTo>
                    <a:pt x="361" y="739"/>
                    <a:pt x="346" y="749"/>
                    <a:pt x="332" y="759"/>
                  </a:cubicBezTo>
                  <a:cubicBezTo>
                    <a:pt x="318" y="770"/>
                    <a:pt x="305" y="770"/>
                    <a:pt x="291" y="760"/>
                  </a:cubicBezTo>
                  <a:cubicBezTo>
                    <a:pt x="279" y="750"/>
                    <a:pt x="265" y="742"/>
                    <a:pt x="252" y="733"/>
                  </a:cubicBezTo>
                  <a:cubicBezTo>
                    <a:pt x="243" y="727"/>
                    <a:pt x="237" y="726"/>
                    <a:pt x="228" y="732"/>
                  </a:cubicBezTo>
                  <a:cubicBezTo>
                    <a:pt x="214" y="743"/>
                    <a:pt x="198" y="752"/>
                    <a:pt x="183" y="762"/>
                  </a:cubicBezTo>
                  <a:cubicBezTo>
                    <a:pt x="173" y="770"/>
                    <a:pt x="162" y="770"/>
                    <a:pt x="152" y="762"/>
                  </a:cubicBezTo>
                  <a:cubicBezTo>
                    <a:pt x="136" y="752"/>
                    <a:pt x="120" y="742"/>
                    <a:pt x="104" y="731"/>
                  </a:cubicBezTo>
                  <a:cubicBezTo>
                    <a:pt x="98" y="726"/>
                    <a:pt x="93" y="726"/>
                    <a:pt x="87" y="731"/>
                  </a:cubicBezTo>
                  <a:cubicBezTo>
                    <a:pt x="72" y="741"/>
                    <a:pt x="57" y="750"/>
                    <a:pt x="42" y="761"/>
                  </a:cubicBezTo>
                  <a:cubicBezTo>
                    <a:pt x="33" y="767"/>
                    <a:pt x="23" y="771"/>
                    <a:pt x="12" y="765"/>
                  </a:cubicBezTo>
                  <a:cubicBezTo>
                    <a:pt x="1" y="759"/>
                    <a:pt x="0" y="749"/>
                    <a:pt x="0" y="738"/>
                  </a:cubicBezTo>
                  <a:cubicBezTo>
                    <a:pt x="0" y="630"/>
                    <a:pt x="0" y="522"/>
                    <a:pt x="0" y="414"/>
                  </a:cubicBezTo>
                  <a:close/>
                  <a:moveTo>
                    <a:pt x="439" y="48"/>
                  </a:moveTo>
                  <a:cubicBezTo>
                    <a:pt x="440" y="48"/>
                    <a:pt x="438" y="48"/>
                    <a:pt x="436" y="48"/>
                  </a:cubicBezTo>
                  <a:cubicBezTo>
                    <a:pt x="323" y="48"/>
                    <a:pt x="211" y="48"/>
                    <a:pt x="98" y="48"/>
                  </a:cubicBezTo>
                  <a:cubicBezTo>
                    <a:pt x="67" y="48"/>
                    <a:pt x="48" y="69"/>
                    <a:pt x="48" y="102"/>
                  </a:cubicBezTo>
                  <a:cubicBezTo>
                    <a:pt x="48" y="296"/>
                    <a:pt x="48" y="490"/>
                    <a:pt x="48" y="684"/>
                  </a:cubicBezTo>
                  <a:cubicBezTo>
                    <a:pt x="48" y="688"/>
                    <a:pt x="48" y="692"/>
                    <a:pt x="49" y="698"/>
                  </a:cubicBezTo>
                  <a:cubicBezTo>
                    <a:pt x="59" y="691"/>
                    <a:pt x="69" y="685"/>
                    <a:pt x="77" y="679"/>
                  </a:cubicBezTo>
                  <a:cubicBezTo>
                    <a:pt x="89" y="670"/>
                    <a:pt x="101" y="670"/>
                    <a:pt x="113" y="678"/>
                  </a:cubicBezTo>
                  <a:cubicBezTo>
                    <a:pt x="128" y="689"/>
                    <a:pt x="144" y="698"/>
                    <a:pt x="159" y="709"/>
                  </a:cubicBezTo>
                  <a:cubicBezTo>
                    <a:pt x="166" y="714"/>
                    <a:pt x="170" y="713"/>
                    <a:pt x="176" y="709"/>
                  </a:cubicBezTo>
                  <a:cubicBezTo>
                    <a:pt x="192" y="698"/>
                    <a:pt x="208" y="688"/>
                    <a:pt x="224" y="677"/>
                  </a:cubicBezTo>
                  <a:cubicBezTo>
                    <a:pt x="234" y="670"/>
                    <a:pt x="245" y="670"/>
                    <a:pt x="256" y="677"/>
                  </a:cubicBezTo>
                  <a:cubicBezTo>
                    <a:pt x="270" y="687"/>
                    <a:pt x="285" y="696"/>
                    <a:pt x="299" y="707"/>
                  </a:cubicBezTo>
                  <a:cubicBezTo>
                    <a:pt x="308" y="713"/>
                    <a:pt x="315" y="714"/>
                    <a:pt x="324" y="707"/>
                  </a:cubicBezTo>
                  <a:cubicBezTo>
                    <a:pt x="337" y="697"/>
                    <a:pt x="351" y="689"/>
                    <a:pt x="365" y="679"/>
                  </a:cubicBezTo>
                  <a:cubicBezTo>
                    <a:pt x="378" y="670"/>
                    <a:pt x="390" y="670"/>
                    <a:pt x="403" y="679"/>
                  </a:cubicBezTo>
                  <a:cubicBezTo>
                    <a:pt x="412" y="686"/>
                    <a:pt x="421" y="691"/>
                    <a:pt x="432" y="698"/>
                  </a:cubicBezTo>
                  <a:cubicBezTo>
                    <a:pt x="432" y="690"/>
                    <a:pt x="432" y="684"/>
                    <a:pt x="432" y="679"/>
                  </a:cubicBezTo>
                  <a:cubicBezTo>
                    <a:pt x="432" y="490"/>
                    <a:pt x="431" y="301"/>
                    <a:pt x="432" y="112"/>
                  </a:cubicBezTo>
                  <a:cubicBezTo>
                    <a:pt x="432" y="91"/>
                    <a:pt x="436" y="70"/>
                    <a:pt x="439" y="48"/>
                  </a:cubicBezTo>
                  <a:close/>
                  <a:moveTo>
                    <a:pt x="599" y="314"/>
                  </a:moveTo>
                  <a:cubicBezTo>
                    <a:pt x="599" y="310"/>
                    <a:pt x="600" y="308"/>
                    <a:pt x="600" y="306"/>
                  </a:cubicBezTo>
                  <a:cubicBezTo>
                    <a:pt x="600" y="240"/>
                    <a:pt x="600" y="174"/>
                    <a:pt x="599" y="108"/>
                  </a:cubicBezTo>
                  <a:cubicBezTo>
                    <a:pt x="599" y="91"/>
                    <a:pt x="593" y="75"/>
                    <a:pt x="579" y="63"/>
                  </a:cubicBezTo>
                  <a:cubicBezTo>
                    <a:pt x="560" y="47"/>
                    <a:pt x="538" y="43"/>
                    <a:pt x="515" y="54"/>
                  </a:cubicBezTo>
                  <a:cubicBezTo>
                    <a:pt x="491" y="65"/>
                    <a:pt x="480" y="84"/>
                    <a:pt x="480" y="110"/>
                  </a:cubicBezTo>
                  <a:cubicBezTo>
                    <a:pt x="479" y="177"/>
                    <a:pt x="480" y="245"/>
                    <a:pt x="480" y="312"/>
                  </a:cubicBezTo>
                  <a:cubicBezTo>
                    <a:pt x="480" y="314"/>
                    <a:pt x="480" y="316"/>
                    <a:pt x="481" y="320"/>
                  </a:cubicBezTo>
                  <a:cubicBezTo>
                    <a:pt x="499" y="311"/>
                    <a:pt x="516" y="304"/>
                    <a:pt x="531" y="295"/>
                  </a:cubicBezTo>
                  <a:cubicBezTo>
                    <a:pt x="547" y="285"/>
                    <a:pt x="560" y="287"/>
                    <a:pt x="574" y="297"/>
                  </a:cubicBezTo>
                  <a:cubicBezTo>
                    <a:pt x="581" y="303"/>
                    <a:pt x="590" y="308"/>
                    <a:pt x="599" y="3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Freeform 47">
              <a:extLst>
                <a:ext uri="{FF2B5EF4-FFF2-40B4-BE49-F238E27FC236}">
                  <a16:creationId xmlns:a16="http://schemas.microsoft.com/office/drawing/2014/main" id="{F93450BA-E5A9-4DA9-A3C9-1983F7107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5905500"/>
              <a:ext cx="60325" cy="63500"/>
            </a:xfrm>
            <a:custGeom>
              <a:avLst/>
              <a:gdLst>
                <a:gd name="T0" fmla="*/ 0 w 45"/>
                <a:gd name="T1" fmla="*/ 0 h 47"/>
                <a:gd name="T2" fmla="*/ 45 w 45"/>
                <a:gd name="T3" fmla="*/ 0 h 47"/>
                <a:gd name="T4" fmla="*/ 45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7">
                  <a:moveTo>
                    <a:pt x="0" y="0"/>
                  </a:moveTo>
                  <a:cubicBezTo>
                    <a:pt x="15" y="0"/>
                    <a:pt x="30" y="0"/>
                    <a:pt x="45" y="0"/>
                  </a:cubicBezTo>
                  <a:cubicBezTo>
                    <a:pt x="45" y="15"/>
                    <a:pt x="45" y="30"/>
                    <a:pt x="45" y="47"/>
                  </a:cubicBezTo>
                  <a:cubicBezTo>
                    <a:pt x="31" y="47"/>
                    <a:pt x="16" y="47"/>
                    <a:pt x="0" y="47"/>
                  </a:cubicBezTo>
                  <a:cubicBezTo>
                    <a:pt x="0" y="3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Freeform 48">
              <a:extLst>
                <a:ext uri="{FF2B5EF4-FFF2-40B4-BE49-F238E27FC236}">
                  <a16:creationId xmlns:a16="http://schemas.microsoft.com/office/drawing/2014/main" id="{4E203877-5AAC-44EF-9D9F-6C84C268CA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9600" y="4773613"/>
              <a:ext cx="260350" cy="258763"/>
            </a:xfrm>
            <a:custGeom>
              <a:avLst/>
              <a:gdLst>
                <a:gd name="T0" fmla="*/ 193 w 193"/>
                <a:gd name="T1" fmla="*/ 97 h 192"/>
                <a:gd name="T2" fmla="*/ 96 w 193"/>
                <a:gd name="T3" fmla="*/ 192 h 192"/>
                <a:gd name="T4" fmla="*/ 1 w 193"/>
                <a:gd name="T5" fmla="*/ 95 h 192"/>
                <a:gd name="T6" fmla="*/ 97 w 193"/>
                <a:gd name="T7" fmla="*/ 0 h 192"/>
                <a:gd name="T8" fmla="*/ 193 w 193"/>
                <a:gd name="T9" fmla="*/ 97 h 192"/>
                <a:gd name="T10" fmla="*/ 96 w 193"/>
                <a:gd name="T11" fmla="*/ 48 h 192"/>
                <a:gd name="T12" fmla="*/ 49 w 193"/>
                <a:gd name="T13" fmla="*/ 96 h 192"/>
                <a:gd name="T14" fmla="*/ 97 w 193"/>
                <a:gd name="T15" fmla="*/ 144 h 192"/>
                <a:gd name="T16" fmla="*/ 145 w 193"/>
                <a:gd name="T17" fmla="*/ 96 h 192"/>
                <a:gd name="T18" fmla="*/ 96 w 193"/>
                <a:gd name="T19" fmla="*/ 4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193" y="97"/>
                  </a:moveTo>
                  <a:cubicBezTo>
                    <a:pt x="192" y="150"/>
                    <a:pt x="150" y="192"/>
                    <a:pt x="96" y="192"/>
                  </a:cubicBezTo>
                  <a:cubicBezTo>
                    <a:pt x="43" y="192"/>
                    <a:pt x="0" y="149"/>
                    <a:pt x="1" y="95"/>
                  </a:cubicBezTo>
                  <a:cubicBezTo>
                    <a:pt x="1" y="42"/>
                    <a:pt x="44" y="0"/>
                    <a:pt x="97" y="0"/>
                  </a:cubicBezTo>
                  <a:cubicBezTo>
                    <a:pt x="151" y="0"/>
                    <a:pt x="193" y="43"/>
                    <a:pt x="193" y="97"/>
                  </a:cubicBezTo>
                  <a:close/>
                  <a:moveTo>
                    <a:pt x="96" y="48"/>
                  </a:moveTo>
                  <a:cubicBezTo>
                    <a:pt x="71" y="48"/>
                    <a:pt x="48" y="71"/>
                    <a:pt x="49" y="96"/>
                  </a:cubicBezTo>
                  <a:cubicBezTo>
                    <a:pt x="49" y="122"/>
                    <a:pt x="71" y="144"/>
                    <a:pt x="97" y="144"/>
                  </a:cubicBezTo>
                  <a:cubicBezTo>
                    <a:pt x="122" y="144"/>
                    <a:pt x="145" y="121"/>
                    <a:pt x="145" y="96"/>
                  </a:cubicBezTo>
                  <a:cubicBezTo>
                    <a:pt x="144" y="70"/>
                    <a:pt x="122" y="48"/>
                    <a:pt x="96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Freeform 49">
              <a:extLst>
                <a:ext uri="{FF2B5EF4-FFF2-40B4-BE49-F238E27FC236}">
                  <a16:creationId xmlns:a16="http://schemas.microsoft.com/office/drawing/2014/main" id="{58329680-BBDB-4AD0-A50A-44E0E472B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5097463"/>
              <a:ext cx="225425" cy="63500"/>
            </a:xfrm>
            <a:custGeom>
              <a:avLst/>
              <a:gdLst>
                <a:gd name="T0" fmla="*/ 0 w 167"/>
                <a:gd name="T1" fmla="*/ 46 h 46"/>
                <a:gd name="T2" fmla="*/ 0 w 167"/>
                <a:gd name="T3" fmla="*/ 0 h 46"/>
                <a:gd name="T4" fmla="*/ 167 w 167"/>
                <a:gd name="T5" fmla="*/ 0 h 46"/>
                <a:gd name="T6" fmla="*/ 167 w 167"/>
                <a:gd name="T7" fmla="*/ 46 h 46"/>
                <a:gd name="T8" fmla="*/ 0 w 167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46">
                  <a:moveTo>
                    <a:pt x="0" y="46"/>
                  </a:moveTo>
                  <a:cubicBezTo>
                    <a:pt x="0" y="30"/>
                    <a:pt x="0" y="15"/>
                    <a:pt x="0" y="0"/>
                  </a:cubicBezTo>
                  <a:cubicBezTo>
                    <a:pt x="56" y="0"/>
                    <a:pt x="111" y="0"/>
                    <a:pt x="167" y="0"/>
                  </a:cubicBezTo>
                  <a:cubicBezTo>
                    <a:pt x="167" y="15"/>
                    <a:pt x="167" y="30"/>
                    <a:pt x="167" y="46"/>
                  </a:cubicBezTo>
                  <a:cubicBezTo>
                    <a:pt x="112" y="46"/>
                    <a:pt x="57" y="46"/>
                    <a:pt x="0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Freeform 50">
              <a:extLst>
                <a:ext uri="{FF2B5EF4-FFF2-40B4-BE49-F238E27FC236}">
                  <a16:creationId xmlns:a16="http://schemas.microsoft.com/office/drawing/2014/main" id="{A4F01BB8-88E9-4D13-90CC-250DB3167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5227638"/>
              <a:ext cx="223838" cy="61913"/>
            </a:xfrm>
            <a:custGeom>
              <a:avLst/>
              <a:gdLst>
                <a:gd name="T0" fmla="*/ 166 w 166"/>
                <a:gd name="T1" fmla="*/ 0 h 46"/>
                <a:gd name="T2" fmla="*/ 166 w 166"/>
                <a:gd name="T3" fmla="*/ 46 h 46"/>
                <a:gd name="T4" fmla="*/ 0 w 166"/>
                <a:gd name="T5" fmla="*/ 46 h 46"/>
                <a:gd name="T6" fmla="*/ 0 w 166"/>
                <a:gd name="T7" fmla="*/ 0 h 46"/>
                <a:gd name="T8" fmla="*/ 166 w 16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6">
                  <a:moveTo>
                    <a:pt x="166" y="0"/>
                  </a:moveTo>
                  <a:cubicBezTo>
                    <a:pt x="166" y="16"/>
                    <a:pt x="166" y="30"/>
                    <a:pt x="166" y="46"/>
                  </a:cubicBezTo>
                  <a:cubicBezTo>
                    <a:pt x="110" y="46"/>
                    <a:pt x="56" y="46"/>
                    <a:pt x="0" y="46"/>
                  </a:cubicBezTo>
                  <a:cubicBezTo>
                    <a:pt x="0" y="31"/>
                    <a:pt x="0" y="16"/>
                    <a:pt x="0" y="0"/>
                  </a:cubicBezTo>
                  <a:cubicBezTo>
                    <a:pt x="55" y="0"/>
                    <a:pt x="110" y="0"/>
                    <a:pt x="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Freeform 51">
              <a:extLst>
                <a:ext uri="{FF2B5EF4-FFF2-40B4-BE49-F238E27FC236}">
                  <a16:creationId xmlns:a16="http://schemas.microsoft.com/office/drawing/2014/main" id="{235FC135-A90A-4E8F-8643-F542C803B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5356225"/>
              <a:ext cx="223838" cy="63500"/>
            </a:xfrm>
            <a:custGeom>
              <a:avLst/>
              <a:gdLst>
                <a:gd name="T0" fmla="*/ 0 w 166"/>
                <a:gd name="T1" fmla="*/ 46 h 46"/>
                <a:gd name="T2" fmla="*/ 0 w 166"/>
                <a:gd name="T3" fmla="*/ 0 h 46"/>
                <a:gd name="T4" fmla="*/ 166 w 166"/>
                <a:gd name="T5" fmla="*/ 0 h 46"/>
                <a:gd name="T6" fmla="*/ 166 w 166"/>
                <a:gd name="T7" fmla="*/ 46 h 46"/>
                <a:gd name="T8" fmla="*/ 0 w 16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6">
                  <a:moveTo>
                    <a:pt x="0" y="46"/>
                  </a:moveTo>
                  <a:cubicBezTo>
                    <a:pt x="0" y="30"/>
                    <a:pt x="0" y="15"/>
                    <a:pt x="0" y="0"/>
                  </a:cubicBezTo>
                  <a:cubicBezTo>
                    <a:pt x="56" y="0"/>
                    <a:pt x="110" y="0"/>
                    <a:pt x="166" y="0"/>
                  </a:cubicBezTo>
                  <a:cubicBezTo>
                    <a:pt x="166" y="14"/>
                    <a:pt x="166" y="30"/>
                    <a:pt x="166" y="46"/>
                  </a:cubicBezTo>
                  <a:cubicBezTo>
                    <a:pt x="112" y="46"/>
                    <a:pt x="57" y="46"/>
                    <a:pt x="0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Freeform 52">
              <a:extLst>
                <a:ext uri="{FF2B5EF4-FFF2-40B4-BE49-F238E27FC236}">
                  <a16:creationId xmlns:a16="http://schemas.microsoft.com/office/drawing/2014/main" id="{12FC7538-24A1-41FF-80DC-B9316807D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200" y="5097463"/>
              <a:ext cx="95250" cy="63500"/>
            </a:xfrm>
            <a:custGeom>
              <a:avLst/>
              <a:gdLst>
                <a:gd name="T0" fmla="*/ 0 w 70"/>
                <a:gd name="T1" fmla="*/ 0 h 46"/>
                <a:gd name="T2" fmla="*/ 70 w 70"/>
                <a:gd name="T3" fmla="*/ 0 h 46"/>
                <a:gd name="T4" fmla="*/ 70 w 70"/>
                <a:gd name="T5" fmla="*/ 46 h 46"/>
                <a:gd name="T6" fmla="*/ 0 w 70"/>
                <a:gd name="T7" fmla="*/ 46 h 46"/>
                <a:gd name="T8" fmla="*/ 0 w 70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6">
                  <a:moveTo>
                    <a:pt x="0" y="0"/>
                  </a:moveTo>
                  <a:cubicBezTo>
                    <a:pt x="24" y="0"/>
                    <a:pt x="46" y="0"/>
                    <a:pt x="70" y="0"/>
                  </a:cubicBezTo>
                  <a:cubicBezTo>
                    <a:pt x="70" y="15"/>
                    <a:pt x="70" y="30"/>
                    <a:pt x="70" y="46"/>
                  </a:cubicBezTo>
                  <a:cubicBezTo>
                    <a:pt x="47" y="46"/>
                    <a:pt x="24" y="46"/>
                    <a:pt x="0" y="46"/>
                  </a:cubicBezTo>
                  <a:cubicBezTo>
                    <a:pt x="0" y="31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Freeform 53">
              <a:extLst>
                <a:ext uri="{FF2B5EF4-FFF2-40B4-BE49-F238E27FC236}">
                  <a16:creationId xmlns:a16="http://schemas.microsoft.com/office/drawing/2014/main" id="{3F5FD411-ADC4-452B-8AEC-51E2D4874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200" y="5227638"/>
              <a:ext cx="95250" cy="61913"/>
            </a:xfrm>
            <a:custGeom>
              <a:avLst/>
              <a:gdLst>
                <a:gd name="T0" fmla="*/ 0 w 70"/>
                <a:gd name="T1" fmla="*/ 0 h 46"/>
                <a:gd name="T2" fmla="*/ 70 w 70"/>
                <a:gd name="T3" fmla="*/ 0 h 46"/>
                <a:gd name="T4" fmla="*/ 70 w 70"/>
                <a:gd name="T5" fmla="*/ 46 h 46"/>
                <a:gd name="T6" fmla="*/ 0 w 70"/>
                <a:gd name="T7" fmla="*/ 46 h 46"/>
                <a:gd name="T8" fmla="*/ 0 w 70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6">
                  <a:moveTo>
                    <a:pt x="0" y="0"/>
                  </a:moveTo>
                  <a:cubicBezTo>
                    <a:pt x="23" y="0"/>
                    <a:pt x="46" y="0"/>
                    <a:pt x="70" y="0"/>
                  </a:cubicBezTo>
                  <a:cubicBezTo>
                    <a:pt x="70" y="15"/>
                    <a:pt x="70" y="30"/>
                    <a:pt x="70" y="46"/>
                  </a:cubicBezTo>
                  <a:cubicBezTo>
                    <a:pt x="47" y="46"/>
                    <a:pt x="24" y="46"/>
                    <a:pt x="0" y="46"/>
                  </a:cubicBezTo>
                  <a:cubicBezTo>
                    <a:pt x="0" y="31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Freeform 54">
              <a:extLst>
                <a:ext uri="{FF2B5EF4-FFF2-40B4-BE49-F238E27FC236}">
                  <a16:creationId xmlns:a16="http://schemas.microsoft.com/office/drawing/2014/main" id="{85E5C107-5D7B-4072-A270-F945636BD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200" y="5356225"/>
              <a:ext cx="93663" cy="63500"/>
            </a:xfrm>
            <a:custGeom>
              <a:avLst/>
              <a:gdLst>
                <a:gd name="T0" fmla="*/ 0 w 69"/>
                <a:gd name="T1" fmla="*/ 0 h 47"/>
                <a:gd name="T2" fmla="*/ 69 w 69"/>
                <a:gd name="T3" fmla="*/ 0 h 47"/>
                <a:gd name="T4" fmla="*/ 69 w 69"/>
                <a:gd name="T5" fmla="*/ 47 h 47"/>
                <a:gd name="T6" fmla="*/ 0 w 69"/>
                <a:gd name="T7" fmla="*/ 47 h 47"/>
                <a:gd name="T8" fmla="*/ 0 w 69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7">
                  <a:moveTo>
                    <a:pt x="0" y="0"/>
                  </a:moveTo>
                  <a:cubicBezTo>
                    <a:pt x="23" y="0"/>
                    <a:pt x="46" y="0"/>
                    <a:pt x="69" y="0"/>
                  </a:cubicBezTo>
                  <a:cubicBezTo>
                    <a:pt x="69" y="15"/>
                    <a:pt x="69" y="31"/>
                    <a:pt x="69" y="47"/>
                  </a:cubicBezTo>
                  <a:cubicBezTo>
                    <a:pt x="47" y="47"/>
                    <a:pt x="24" y="47"/>
                    <a:pt x="0" y="47"/>
                  </a:cubicBezTo>
                  <a:cubicBezTo>
                    <a:pt x="0" y="3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3" name="Rounded Rectangle 29">
            <a:extLst>
              <a:ext uri="{FF2B5EF4-FFF2-40B4-BE49-F238E27FC236}">
                <a16:creationId xmlns:a16="http://schemas.microsoft.com/office/drawing/2014/main" id="{F941C270-29FD-469F-82AE-82D444E7FC1C}"/>
              </a:ext>
            </a:extLst>
          </p:cNvPr>
          <p:cNvSpPr/>
          <p:nvPr/>
        </p:nvSpPr>
        <p:spPr>
          <a:xfrm>
            <a:off x="4384889" y="5133504"/>
            <a:ext cx="1188720" cy="1095598"/>
          </a:xfrm>
          <a:prstGeom prst="roundRect">
            <a:avLst>
              <a:gd name="adj" fmla="val 11103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7C786EC3-01A1-471B-A113-B6CAA928706E}"/>
              </a:ext>
            </a:extLst>
          </p:cNvPr>
          <p:cNvSpPr txBox="1"/>
          <p:nvPr/>
        </p:nvSpPr>
        <p:spPr>
          <a:xfrm>
            <a:off x="4430609" y="5863343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Dedupe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Can 69">
            <a:extLst>
              <a:ext uri="{FF2B5EF4-FFF2-40B4-BE49-F238E27FC236}">
                <a16:creationId xmlns:a16="http://schemas.microsoft.com/office/drawing/2014/main" id="{BC597363-27D4-41C4-83D1-9198B5236C4F}"/>
              </a:ext>
            </a:extLst>
          </p:cNvPr>
          <p:cNvSpPr/>
          <p:nvPr/>
        </p:nvSpPr>
        <p:spPr>
          <a:xfrm>
            <a:off x="4581661" y="5750372"/>
            <a:ext cx="7951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C3A014C-15D4-48E7-8E57-87EA4FEB3057}"/>
              </a:ext>
            </a:extLst>
          </p:cNvPr>
          <p:cNvGrpSpPr/>
          <p:nvPr/>
        </p:nvGrpSpPr>
        <p:grpSpPr>
          <a:xfrm>
            <a:off x="4754127" y="5327846"/>
            <a:ext cx="450244" cy="428814"/>
            <a:chOff x="-10248900" y="969963"/>
            <a:chExt cx="6437312" cy="6130925"/>
          </a:xfrm>
          <a:solidFill>
            <a:schemeClr val="tx1"/>
          </a:solidFill>
        </p:grpSpPr>
        <p:sp>
          <p:nvSpPr>
            <p:cNvPr id="217" name="Freeform 8">
              <a:extLst>
                <a:ext uri="{FF2B5EF4-FFF2-40B4-BE49-F238E27FC236}">
                  <a16:creationId xmlns:a16="http://schemas.microsoft.com/office/drawing/2014/main" id="{E6EB55D9-AE50-4F19-9224-30B249DC4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248900" y="969963"/>
              <a:ext cx="6437312" cy="6130925"/>
            </a:xfrm>
            <a:custGeom>
              <a:avLst/>
              <a:gdLst>
                <a:gd name="T0" fmla="*/ 603 w 2435"/>
                <a:gd name="T1" fmla="*/ 1222 h 2320"/>
                <a:gd name="T2" fmla="*/ 324 w 2435"/>
                <a:gd name="T3" fmla="*/ 56 h 2320"/>
                <a:gd name="T4" fmla="*/ 55 w 2435"/>
                <a:gd name="T5" fmla="*/ 808 h 2320"/>
                <a:gd name="T6" fmla="*/ 84 w 2435"/>
                <a:gd name="T7" fmla="*/ 821 h 2320"/>
                <a:gd name="T8" fmla="*/ 534 w 2435"/>
                <a:gd name="T9" fmla="*/ 821 h 2320"/>
                <a:gd name="T10" fmla="*/ 534 w 2435"/>
                <a:gd name="T11" fmla="*/ 875 h 2320"/>
                <a:gd name="T12" fmla="*/ 42 w 2435"/>
                <a:gd name="T13" fmla="*/ 876 h 2320"/>
                <a:gd name="T14" fmla="*/ 0 w 2435"/>
                <a:gd name="T15" fmla="*/ 333 h 2320"/>
                <a:gd name="T16" fmla="*/ 849 w 2435"/>
                <a:gd name="T17" fmla="*/ 1 h 2320"/>
                <a:gd name="T18" fmla="*/ 1807 w 2435"/>
                <a:gd name="T19" fmla="*/ 337 h 2320"/>
                <a:gd name="T20" fmla="*/ 1807 w 2435"/>
                <a:gd name="T21" fmla="*/ 880 h 2320"/>
                <a:gd name="T22" fmla="*/ 1940 w 2435"/>
                <a:gd name="T23" fmla="*/ 750 h 2320"/>
                <a:gd name="T24" fmla="*/ 2417 w 2435"/>
                <a:gd name="T25" fmla="*/ 898 h 2320"/>
                <a:gd name="T26" fmla="*/ 1867 w 2435"/>
                <a:gd name="T27" fmla="*/ 1619 h 2320"/>
                <a:gd name="T28" fmla="*/ 876 w 2435"/>
                <a:gd name="T29" fmla="*/ 2202 h 2320"/>
                <a:gd name="T30" fmla="*/ 313 w 2435"/>
                <a:gd name="T31" fmla="*/ 1445 h 2320"/>
                <a:gd name="T32" fmla="*/ 603 w 2435"/>
                <a:gd name="T33" fmla="*/ 1244 h 2320"/>
                <a:gd name="T34" fmla="*/ 523 w 2435"/>
                <a:gd name="T35" fmla="*/ 64 h 2320"/>
                <a:gd name="T36" fmla="*/ 657 w 2435"/>
                <a:gd name="T37" fmla="*/ 1234 h 2320"/>
                <a:gd name="T38" fmla="*/ 775 w 2435"/>
                <a:gd name="T39" fmla="*/ 1322 h 2320"/>
                <a:gd name="T40" fmla="*/ 1076 w 2435"/>
                <a:gd name="T41" fmla="*/ 1611 h 2320"/>
                <a:gd name="T42" fmla="*/ 1745 w 2435"/>
                <a:gd name="T43" fmla="*/ 944 h 2320"/>
                <a:gd name="T44" fmla="*/ 1751 w 2435"/>
                <a:gd name="T45" fmla="*/ 327 h 2320"/>
                <a:gd name="T46" fmla="*/ 1479 w 2435"/>
                <a:gd name="T47" fmla="*/ 56 h 2320"/>
                <a:gd name="T48" fmla="*/ 515 w 2435"/>
                <a:gd name="T49" fmla="*/ 56 h 2320"/>
                <a:gd name="T50" fmla="*/ 1245 w 2435"/>
                <a:gd name="T51" fmla="*/ 2164 h 2320"/>
                <a:gd name="T52" fmla="*/ 2298 w 2435"/>
                <a:gd name="T53" fmla="*/ 1110 h 2320"/>
                <a:gd name="T54" fmla="*/ 1977 w 2435"/>
                <a:gd name="T55" fmla="*/ 790 h 2320"/>
                <a:gd name="T56" fmla="*/ 1048 w 2435"/>
                <a:gd name="T57" fmla="*/ 1662 h 2320"/>
                <a:gd name="T58" fmla="*/ 587 w 2435"/>
                <a:gd name="T59" fmla="*/ 1300 h 2320"/>
                <a:gd name="T60" fmla="*/ 426 w 2435"/>
                <a:gd name="T61" fmla="*/ 1692 h 2320"/>
                <a:gd name="T62" fmla="*/ 1086 w 2435"/>
                <a:gd name="T63" fmla="*/ 2234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5" h="2320">
                  <a:moveTo>
                    <a:pt x="603" y="1244"/>
                  </a:moveTo>
                  <a:cubicBezTo>
                    <a:pt x="603" y="1236"/>
                    <a:pt x="603" y="1229"/>
                    <a:pt x="603" y="1222"/>
                  </a:cubicBezTo>
                  <a:cubicBezTo>
                    <a:pt x="603" y="926"/>
                    <a:pt x="603" y="629"/>
                    <a:pt x="603" y="333"/>
                  </a:cubicBezTo>
                  <a:cubicBezTo>
                    <a:pt x="602" y="176"/>
                    <a:pt x="480" y="55"/>
                    <a:pt x="324" y="56"/>
                  </a:cubicBezTo>
                  <a:cubicBezTo>
                    <a:pt x="181" y="57"/>
                    <a:pt x="58" y="176"/>
                    <a:pt x="56" y="320"/>
                  </a:cubicBezTo>
                  <a:cubicBezTo>
                    <a:pt x="54" y="483"/>
                    <a:pt x="55" y="645"/>
                    <a:pt x="55" y="808"/>
                  </a:cubicBezTo>
                  <a:cubicBezTo>
                    <a:pt x="55" y="811"/>
                    <a:pt x="56" y="815"/>
                    <a:pt x="57" y="821"/>
                  </a:cubicBezTo>
                  <a:cubicBezTo>
                    <a:pt x="66" y="821"/>
                    <a:pt x="75" y="821"/>
                    <a:pt x="84" y="821"/>
                  </a:cubicBezTo>
                  <a:cubicBezTo>
                    <a:pt x="228" y="821"/>
                    <a:pt x="372" y="821"/>
                    <a:pt x="516" y="821"/>
                  </a:cubicBezTo>
                  <a:cubicBezTo>
                    <a:pt x="522" y="821"/>
                    <a:pt x="528" y="820"/>
                    <a:pt x="534" y="821"/>
                  </a:cubicBezTo>
                  <a:cubicBezTo>
                    <a:pt x="548" y="824"/>
                    <a:pt x="556" y="833"/>
                    <a:pt x="556" y="848"/>
                  </a:cubicBezTo>
                  <a:cubicBezTo>
                    <a:pt x="556" y="863"/>
                    <a:pt x="548" y="872"/>
                    <a:pt x="534" y="875"/>
                  </a:cubicBezTo>
                  <a:cubicBezTo>
                    <a:pt x="528" y="876"/>
                    <a:pt x="521" y="876"/>
                    <a:pt x="514" y="876"/>
                  </a:cubicBezTo>
                  <a:cubicBezTo>
                    <a:pt x="357" y="876"/>
                    <a:pt x="200" y="876"/>
                    <a:pt x="42" y="876"/>
                  </a:cubicBezTo>
                  <a:cubicBezTo>
                    <a:pt x="8" y="876"/>
                    <a:pt x="0" y="868"/>
                    <a:pt x="0" y="833"/>
                  </a:cubicBezTo>
                  <a:cubicBezTo>
                    <a:pt x="0" y="666"/>
                    <a:pt x="1" y="500"/>
                    <a:pt x="0" y="333"/>
                  </a:cubicBezTo>
                  <a:cubicBezTo>
                    <a:pt x="0" y="148"/>
                    <a:pt x="145" y="1"/>
                    <a:pt x="331" y="1"/>
                  </a:cubicBezTo>
                  <a:cubicBezTo>
                    <a:pt x="503" y="0"/>
                    <a:pt x="676" y="1"/>
                    <a:pt x="849" y="1"/>
                  </a:cubicBezTo>
                  <a:cubicBezTo>
                    <a:pt x="1056" y="1"/>
                    <a:pt x="1263" y="1"/>
                    <a:pt x="1471" y="1"/>
                  </a:cubicBezTo>
                  <a:cubicBezTo>
                    <a:pt x="1663" y="1"/>
                    <a:pt x="1807" y="145"/>
                    <a:pt x="1807" y="337"/>
                  </a:cubicBezTo>
                  <a:cubicBezTo>
                    <a:pt x="1807" y="509"/>
                    <a:pt x="1807" y="681"/>
                    <a:pt x="1807" y="853"/>
                  </a:cubicBezTo>
                  <a:cubicBezTo>
                    <a:pt x="1807" y="861"/>
                    <a:pt x="1807" y="868"/>
                    <a:pt x="1807" y="880"/>
                  </a:cubicBezTo>
                  <a:cubicBezTo>
                    <a:pt x="1814" y="874"/>
                    <a:pt x="1818" y="871"/>
                    <a:pt x="1822" y="867"/>
                  </a:cubicBezTo>
                  <a:cubicBezTo>
                    <a:pt x="1862" y="828"/>
                    <a:pt x="1900" y="788"/>
                    <a:pt x="1940" y="750"/>
                  </a:cubicBezTo>
                  <a:cubicBezTo>
                    <a:pt x="2021" y="672"/>
                    <a:pt x="2117" y="646"/>
                    <a:pt x="2223" y="679"/>
                  </a:cubicBezTo>
                  <a:cubicBezTo>
                    <a:pt x="2331" y="712"/>
                    <a:pt x="2396" y="788"/>
                    <a:pt x="2417" y="898"/>
                  </a:cubicBezTo>
                  <a:cubicBezTo>
                    <a:pt x="2435" y="996"/>
                    <a:pt x="2405" y="1081"/>
                    <a:pt x="2335" y="1151"/>
                  </a:cubicBezTo>
                  <a:cubicBezTo>
                    <a:pt x="2179" y="1307"/>
                    <a:pt x="2023" y="1463"/>
                    <a:pt x="1867" y="1619"/>
                  </a:cubicBezTo>
                  <a:cubicBezTo>
                    <a:pt x="1674" y="1812"/>
                    <a:pt x="1481" y="2005"/>
                    <a:pt x="1288" y="2197"/>
                  </a:cubicBezTo>
                  <a:cubicBezTo>
                    <a:pt x="1167" y="2318"/>
                    <a:pt x="1000" y="2320"/>
                    <a:pt x="876" y="2202"/>
                  </a:cubicBezTo>
                  <a:cubicBezTo>
                    <a:pt x="714" y="2046"/>
                    <a:pt x="551" y="1889"/>
                    <a:pt x="390" y="1733"/>
                  </a:cubicBezTo>
                  <a:cubicBezTo>
                    <a:pt x="307" y="1653"/>
                    <a:pt x="280" y="1555"/>
                    <a:pt x="313" y="1445"/>
                  </a:cubicBezTo>
                  <a:cubicBezTo>
                    <a:pt x="346" y="1337"/>
                    <a:pt x="422" y="1273"/>
                    <a:pt x="533" y="1250"/>
                  </a:cubicBezTo>
                  <a:cubicBezTo>
                    <a:pt x="555" y="1246"/>
                    <a:pt x="578" y="1246"/>
                    <a:pt x="603" y="1244"/>
                  </a:cubicBezTo>
                  <a:close/>
                  <a:moveTo>
                    <a:pt x="515" y="56"/>
                  </a:moveTo>
                  <a:cubicBezTo>
                    <a:pt x="519" y="61"/>
                    <a:pt x="521" y="63"/>
                    <a:pt x="523" y="64"/>
                  </a:cubicBezTo>
                  <a:cubicBezTo>
                    <a:pt x="616" y="135"/>
                    <a:pt x="658" y="229"/>
                    <a:pt x="657" y="345"/>
                  </a:cubicBezTo>
                  <a:cubicBezTo>
                    <a:pt x="657" y="641"/>
                    <a:pt x="657" y="938"/>
                    <a:pt x="657" y="1234"/>
                  </a:cubicBezTo>
                  <a:cubicBezTo>
                    <a:pt x="657" y="1251"/>
                    <a:pt x="662" y="1257"/>
                    <a:pt x="677" y="1262"/>
                  </a:cubicBezTo>
                  <a:cubicBezTo>
                    <a:pt x="714" y="1274"/>
                    <a:pt x="747" y="1295"/>
                    <a:pt x="775" y="1322"/>
                  </a:cubicBezTo>
                  <a:cubicBezTo>
                    <a:pt x="828" y="1373"/>
                    <a:pt x="881" y="1424"/>
                    <a:pt x="934" y="1475"/>
                  </a:cubicBezTo>
                  <a:cubicBezTo>
                    <a:pt x="981" y="1520"/>
                    <a:pt x="1028" y="1566"/>
                    <a:pt x="1076" y="1611"/>
                  </a:cubicBezTo>
                  <a:cubicBezTo>
                    <a:pt x="1078" y="1610"/>
                    <a:pt x="1079" y="1610"/>
                    <a:pt x="1080" y="1609"/>
                  </a:cubicBezTo>
                  <a:cubicBezTo>
                    <a:pt x="1302" y="1387"/>
                    <a:pt x="1523" y="1166"/>
                    <a:pt x="1745" y="944"/>
                  </a:cubicBezTo>
                  <a:cubicBezTo>
                    <a:pt x="1749" y="940"/>
                    <a:pt x="1752" y="933"/>
                    <a:pt x="1752" y="927"/>
                  </a:cubicBezTo>
                  <a:cubicBezTo>
                    <a:pt x="1752" y="727"/>
                    <a:pt x="1753" y="527"/>
                    <a:pt x="1751" y="327"/>
                  </a:cubicBezTo>
                  <a:cubicBezTo>
                    <a:pt x="1751" y="295"/>
                    <a:pt x="1744" y="261"/>
                    <a:pt x="1733" y="230"/>
                  </a:cubicBezTo>
                  <a:cubicBezTo>
                    <a:pt x="1694" y="125"/>
                    <a:pt x="1592" y="56"/>
                    <a:pt x="1479" y="56"/>
                  </a:cubicBezTo>
                  <a:cubicBezTo>
                    <a:pt x="1175" y="55"/>
                    <a:pt x="871" y="56"/>
                    <a:pt x="567" y="56"/>
                  </a:cubicBezTo>
                  <a:cubicBezTo>
                    <a:pt x="551" y="56"/>
                    <a:pt x="535" y="56"/>
                    <a:pt x="515" y="56"/>
                  </a:cubicBezTo>
                  <a:close/>
                  <a:moveTo>
                    <a:pt x="1086" y="2234"/>
                  </a:moveTo>
                  <a:cubicBezTo>
                    <a:pt x="1145" y="2233"/>
                    <a:pt x="1199" y="2209"/>
                    <a:pt x="1245" y="2164"/>
                  </a:cubicBezTo>
                  <a:cubicBezTo>
                    <a:pt x="1538" y="1870"/>
                    <a:pt x="1832" y="1576"/>
                    <a:pt x="2126" y="1283"/>
                  </a:cubicBezTo>
                  <a:cubicBezTo>
                    <a:pt x="2183" y="1225"/>
                    <a:pt x="2241" y="1168"/>
                    <a:pt x="2298" y="1110"/>
                  </a:cubicBezTo>
                  <a:cubicBezTo>
                    <a:pt x="2364" y="1042"/>
                    <a:pt x="2385" y="961"/>
                    <a:pt x="2353" y="871"/>
                  </a:cubicBezTo>
                  <a:cubicBezTo>
                    <a:pt x="2297" y="712"/>
                    <a:pt x="2098" y="670"/>
                    <a:pt x="1977" y="790"/>
                  </a:cubicBezTo>
                  <a:cubicBezTo>
                    <a:pt x="1687" y="1080"/>
                    <a:pt x="1397" y="1370"/>
                    <a:pt x="1107" y="1661"/>
                  </a:cubicBezTo>
                  <a:cubicBezTo>
                    <a:pt x="1083" y="1684"/>
                    <a:pt x="1072" y="1685"/>
                    <a:pt x="1048" y="1662"/>
                  </a:cubicBezTo>
                  <a:cubicBezTo>
                    <a:pt x="946" y="1563"/>
                    <a:pt x="844" y="1465"/>
                    <a:pt x="742" y="1366"/>
                  </a:cubicBezTo>
                  <a:cubicBezTo>
                    <a:pt x="698" y="1324"/>
                    <a:pt x="647" y="1302"/>
                    <a:pt x="587" y="1300"/>
                  </a:cubicBezTo>
                  <a:cubicBezTo>
                    <a:pt x="494" y="1298"/>
                    <a:pt x="409" y="1354"/>
                    <a:pt x="373" y="1440"/>
                  </a:cubicBezTo>
                  <a:cubicBezTo>
                    <a:pt x="336" y="1527"/>
                    <a:pt x="357" y="1624"/>
                    <a:pt x="426" y="1692"/>
                  </a:cubicBezTo>
                  <a:cubicBezTo>
                    <a:pt x="592" y="1851"/>
                    <a:pt x="757" y="2011"/>
                    <a:pt x="923" y="2170"/>
                  </a:cubicBezTo>
                  <a:cubicBezTo>
                    <a:pt x="967" y="2212"/>
                    <a:pt x="1020" y="2233"/>
                    <a:pt x="1086" y="2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reeform 9">
              <a:extLst>
                <a:ext uri="{FF2B5EF4-FFF2-40B4-BE49-F238E27FC236}">
                  <a16:creationId xmlns:a16="http://schemas.microsoft.com/office/drawing/2014/main" id="{86028CB6-7F2D-4FF1-9D89-70F1BC84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09175" y="1849438"/>
              <a:ext cx="900112" cy="1073150"/>
            </a:xfrm>
            <a:custGeom>
              <a:avLst/>
              <a:gdLst>
                <a:gd name="T0" fmla="*/ 55 w 341"/>
                <a:gd name="T1" fmla="*/ 351 h 406"/>
                <a:gd name="T2" fmla="*/ 79 w 341"/>
                <a:gd name="T3" fmla="*/ 351 h 406"/>
                <a:gd name="T4" fmla="*/ 305 w 341"/>
                <a:gd name="T5" fmla="*/ 351 h 406"/>
                <a:gd name="T6" fmla="*/ 341 w 341"/>
                <a:gd name="T7" fmla="*/ 378 h 406"/>
                <a:gd name="T8" fmla="*/ 304 w 341"/>
                <a:gd name="T9" fmla="*/ 406 h 406"/>
                <a:gd name="T10" fmla="*/ 37 w 341"/>
                <a:gd name="T11" fmla="*/ 406 h 406"/>
                <a:gd name="T12" fmla="*/ 0 w 341"/>
                <a:gd name="T13" fmla="*/ 368 h 406"/>
                <a:gd name="T14" fmla="*/ 0 w 341"/>
                <a:gd name="T15" fmla="*/ 37 h 406"/>
                <a:gd name="T16" fmla="*/ 27 w 341"/>
                <a:gd name="T17" fmla="*/ 0 h 406"/>
                <a:gd name="T18" fmla="*/ 55 w 341"/>
                <a:gd name="T19" fmla="*/ 36 h 406"/>
                <a:gd name="T20" fmla="*/ 55 w 341"/>
                <a:gd name="T21" fmla="*/ 326 h 406"/>
                <a:gd name="T22" fmla="*/ 55 w 341"/>
                <a:gd name="T23" fmla="*/ 35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1" h="406">
                  <a:moveTo>
                    <a:pt x="55" y="351"/>
                  </a:moveTo>
                  <a:cubicBezTo>
                    <a:pt x="65" y="351"/>
                    <a:pt x="72" y="351"/>
                    <a:pt x="79" y="351"/>
                  </a:cubicBezTo>
                  <a:cubicBezTo>
                    <a:pt x="154" y="351"/>
                    <a:pt x="229" y="351"/>
                    <a:pt x="305" y="351"/>
                  </a:cubicBezTo>
                  <a:cubicBezTo>
                    <a:pt x="328" y="351"/>
                    <a:pt x="341" y="361"/>
                    <a:pt x="341" y="378"/>
                  </a:cubicBezTo>
                  <a:cubicBezTo>
                    <a:pt x="341" y="396"/>
                    <a:pt x="328" y="406"/>
                    <a:pt x="304" y="406"/>
                  </a:cubicBezTo>
                  <a:cubicBezTo>
                    <a:pt x="215" y="406"/>
                    <a:pt x="126" y="406"/>
                    <a:pt x="37" y="406"/>
                  </a:cubicBezTo>
                  <a:cubicBezTo>
                    <a:pt x="9" y="406"/>
                    <a:pt x="0" y="397"/>
                    <a:pt x="0" y="368"/>
                  </a:cubicBezTo>
                  <a:cubicBezTo>
                    <a:pt x="0" y="258"/>
                    <a:pt x="0" y="147"/>
                    <a:pt x="0" y="37"/>
                  </a:cubicBezTo>
                  <a:cubicBezTo>
                    <a:pt x="0" y="13"/>
                    <a:pt x="10" y="0"/>
                    <a:pt x="27" y="0"/>
                  </a:cubicBezTo>
                  <a:cubicBezTo>
                    <a:pt x="45" y="0"/>
                    <a:pt x="55" y="13"/>
                    <a:pt x="55" y="36"/>
                  </a:cubicBezTo>
                  <a:cubicBezTo>
                    <a:pt x="55" y="133"/>
                    <a:pt x="55" y="229"/>
                    <a:pt x="55" y="326"/>
                  </a:cubicBezTo>
                  <a:cubicBezTo>
                    <a:pt x="55" y="333"/>
                    <a:pt x="55" y="340"/>
                    <a:pt x="55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reeform 17">
              <a:extLst>
                <a:ext uri="{FF2B5EF4-FFF2-40B4-BE49-F238E27FC236}">
                  <a16:creationId xmlns:a16="http://schemas.microsoft.com/office/drawing/2014/main" id="{4D37EAC4-3720-49AA-B165-B31892C60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331200" y="2260601"/>
              <a:ext cx="1268412" cy="2155825"/>
            </a:xfrm>
            <a:custGeom>
              <a:avLst/>
              <a:gdLst>
                <a:gd name="T0" fmla="*/ 261 w 480"/>
                <a:gd name="T1" fmla="*/ 705 h 816"/>
                <a:gd name="T2" fmla="*/ 261 w 480"/>
                <a:gd name="T3" fmla="*/ 782 h 816"/>
                <a:gd name="T4" fmla="*/ 234 w 480"/>
                <a:gd name="T5" fmla="*/ 816 h 816"/>
                <a:gd name="T6" fmla="*/ 206 w 480"/>
                <a:gd name="T7" fmla="*/ 783 h 816"/>
                <a:gd name="T8" fmla="*/ 206 w 480"/>
                <a:gd name="T9" fmla="*/ 705 h 816"/>
                <a:gd name="T10" fmla="*/ 147 w 480"/>
                <a:gd name="T11" fmla="*/ 691 h 816"/>
                <a:gd name="T12" fmla="*/ 25 w 480"/>
                <a:gd name="T13" fmla="*/ 607 h 816"/>
                <a:gd name="T14" fmla="*/ 3 w 480"/>
                <a:gd name="T15" fmla="*/ 536 h 816"/>
                <a:gd name="T16" fmla="*/ 28 w 480"/>
                <a:gd name="T17" fmla="*/ 508 h 816"/>
                <a:gd name="T18" fmla="*/ 57 w 480"/>
                <a:gd name="T19" fmla="*/ 532 h 816"/>
                <a:gd name="T20" fmla="*/ 128 w 480"/>
                <a:gd name="T21" fmla="*/ 625 h 816"/>
                <a:gd name="T22" fmla="*/ 205 w 480"/>
                <a:gd name="T23" fmla="*/ 651 h 816"/>
                <a:gd name="T24" fmla="*/ 205 w 480"/>
                <a:gd name="T25" fmla="*/ 422 h 816"/>
                <a:gd name="T26" fmla="*/ 150 w 480"/>
                <a:gd name="T27" fmla="*/ 408 h 816"/>
                <a:gd name="T28" fmla="*/ 71 w 480"/>
                <a:gd name="T29" fmla="*/ 363 h 816"/>
                <a:gd name="T30" fmla="*/ 72 w 480"/>
                <a:gd name="T31" fmla="*/ 170 h 816"/>
                <a:gd name="T32" fmla="*/ 193 w 480"/>
                <a:gd name="T33" fmla="*/ 117 h 816"/>
                <a:gd name="T34" fmla="*/ 206 w 480"/>
                <a:gd name="T35" fmla="*/ 115 h 816"/>
                <a:gd name="T36" fmla="*/ 206 w 480"/>
                <a:gd name="T37" fmla="*/ 37 h 816"/>
                <a:gd name="T38" fmla="*/ 235 w 480"/>
                <a:gd name="T39" fmla="*/ 1 h 816"/>
                <a:gd name="T40" fmla="*/ 261 w 480"/>
                <a:gd name="T41" fmla="*/ 36 h 816"/>
                <a:gd name="T42" fmla="*/ 261 w 480"/>
                <a:gd name="T43" fmla="*/ 111 h 816"/>
                <a:gd name="T44" fmla="*/ 352 w 480"/>
                <a:gd name="T45" fmla="*/ 141 h 816"/>
                <a:gd name="T46" fmla="*/ 439 w 480"/>
                <a:gd name="T47" fmla="*/ 239 h 816"/>
                <a:gd name="T48" fmla="*/ 442 w 480"/>
                <a:gd name="T49" fmla="*/ 269 h 816"/>
                <a:gd name="T50" fmla="*/ 417 w 480"/>
                <a:gd name="T51" fmla="*/ 295 h 816"/>
                <a:gd name="T52" fmla="*/ 389 w 480"/>
                <a:gd name="T53" fmla="*/ 274 h 816"/>
                <a:gd name="T54" fmla="*/ 263 w 480"/>
                <a:gd name="T55" fmla="*/ 172 h 816"/>
                <a:gd name="T56" fmla="*/ 263 w 480"/>
                <a:gd name="T57" fmla="*/ 365 h 816"/>
                <a:gd name="T58" fmla="*/ 326 w 480"/>
                <a:gd name="T59" fmla="*/ 380 h 816"/>
                <a:gd name="T60" fmla="*/ 423 w 480"/>
                <a:gd name="T61" fmla="*/ 437 h 816"/>
                <a:gd name="T62" fmla="*/ 424 w 480"/>
                <a:gd name="T63" fmla="*/ 632 h 816"/>
                <a:gd name="T64" fmla="*/ 284 w 480"/>
                <a:gd name="T65" fmla="*/ 700 h 816"/>
                <a:gd name="T66" fmla="*/ 269 w 480"/>
                <a:gd name="T67" fmla="*/ 702 h 816"/>
                <a:gd name="T68" fmla="*/ 261 w 480"/>
                <a:gd name="T69" fmla="*/ 705 h 816"/>
                <a:gd name="T70" fmla="*/ 263 w 480"/>
                <a:gd name="T71" fmla="*/ 423 h 816"/>
                <a:gd name="T72" fmla="*/ 263 w 480"/>
                <a:gd name="T73" fmla="*/ 647 h 816"/>
                <a:gd name="T74" fmla="*/ 384 w 480"/>
                <a:gd name="T75" fmla="*/ 594 h 816"/>
                <a:gd name="T76" fmla="*/ 395 w 480"/>
                <a:gd name="T77" fmla="*/ 489 h 816"/>
                <a:gd name="T78" fmla="*/ 263 w 480"/>
                <a:gd name="T79" fmla="*/ 423 h 816"/>
                <a:gd name="T80" fmla="*/ 205 w 480"/>
                <a:gd name="T81" fmla="*/ 171 h 816"/>
                <a:gd name="T82" fmla="*/ 95 w 480"/>
                <a:gd name="T83" fmla="*/ 226 h 816"/>
                <a:gd name="T84" fmla="*/ 88 w 480"/>
                <a:gd name="T85" fmla="*/ 299 h 816"/>
                <a:gd name="T86" fmla="*/ 205 w 480"/>
                <a:gd name="T87" fmla="*/ 365 h 816"/>
                <a:gd name="T88" fmla="*/ 205 w 480"/>
                <a:gd name="T89" fmla="*/ 171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0" h="816">
                  <a:moveTo>
                    <a:pt x="261" y="705"/>
                  </a:moveTo>
                  <a:cubicBezTo>
                    <a:pt x="261" y="730"/>
                    <a:pt x="262" y="756"/>
                    <a:pt x="261" y="782"/>
                  </a:cubicBezTo>
                  <a:cubicBezTo>
                    <a:pt x="261" y="805"/>
                    <a:pt x="252" y="816"/>
                    <a:pt x="234" y="816"/>
                  </a:cubicBezTo>
                  <a:cubicBezTo>
                    <a:pt x="216" y="816"/>
                    <a:pt x="207" y="805"/>
                    <a:pt x="206" y="783"/>
                  </a:cubicBezTo>
                  <a:cubicBezTo>
                    <a:pt x="206" y="757"/>
                    <a:pt x="206" y="731"/>
                    <a:pt x="206" y="705"/>
                  </a:cubicBezTo>
                  <a:cubicBezTo>
                    <a:pt x="185" y="700"/>
                    <a:pt x="166" y="697"/>
                    <a:pt x="147" y="691"/>
                  </a:cubicBezTo>
                  <a:cubicBezTo>
                    <a:pt x="97" y="677"/>
                    <a:pt x="52" y="653"/>
                    <a:pt x="25" y="607"/>
                  </a:cubicBezTo>
                  <a:cubicBezTo>
                    <a:pt x="13" y="586"/>
                    <a:pt x="8" y="560"/>
                    <a:pt x="3" y="536"/>
                  </a:cubicBezTo>
                  <a:cubicBezTo>
                    <a:pt x="0" y="520"/>
                    <a:pt x="11" y="509"/>
                    <a:pt x="28" y="508"/>
                  </a:cubicBezTo>
                  <a:cubicBezTo>
                    <a:pt x="45" y="507"/>
                    <a:pt x="56" y="517"/>
                    <a:pt x="57" y="532"/>
                  </a:cubicBezTo>
                  <a:cubicBezTo>
                    <a:pt x="59" y="580"/>
                    <a:pt x="89" y="607"/>
                    <a:pt x="128" y="625"/>
                  </a:cubicBezTo>
                  <a:cubicBezTo>
                    <a:pt x="152" y="636"/>
                    <a:pt x="178" y="642"/>
                    <a:pt x="205" y="651"/>
                  </a:cubicBezTo>
                  <a:cubicBezTo>
                    <a:pt x="205" y="571"/>
                    <a:pt x="205" y="497"/>
                    <a:pt x="205" y="422"/>
                  </a:cubicBezTo>
                  <a:cubicBezTo>
                    <a:pt x="187" y="417"/>
                    <a:pt x="167" y="415"/>
                    <a:pt x="150" y="408"/>
                  </a:cubicBezTo>
                  <a:cubicBezTo>
                    <a:pt x="122" y="395"/>
                    <a:pt x="93" y="382"/>
                    <a:pt x="71" y="363"/>
                  </a:cubicBezTo>
                  <a:cubicBezTo>
                    <a:pt x="8" y="310"/>
                    <a:pt x="10" y="224"/>
                    <a:pt x="72" y="170"/>
                  </a:cubicBezTo>
                  <a:cubicBezTo>
                    <a:pt x="107" y="139"/>
                    <a:pt x="148" y="124"/>
                    <a:pt x="193" y="117"/>
                  </a:cubicBezTo>
                  <a:cubicBezTo>
                    <a:pt x="197" y="116"/>
                    <a:pt x="200" y="116"/>
                    <a:pt x="206" y="115"/>
                  </a:cubicBezTo>
                  <a:cubicBezTo>
                    <a:pt x="206" y="88"/>
                    <a:pt x="206" y="62"/>
                    <a:pt x="206" y="37"/>
                  </a:cubicBezTo>
                  <a:cubicBezTo>
                    <a:pt x="206" y="14"/>
                    <a:pt x="217" y="0"/>
                    <a:pt x="235" y="1"/>
                  </a:cubicBezTo>
                  <a:cubicBezTo>
                    <a:pt x="251" y="2"/>
                    <a:pt x="261" y="14"/>
                    <a:pt x="261" y="36"/>
                  </a:cubicBezTo>
                  <a:cubicBezTo>
                    <a:pt x="261" y="62"/>
                    <a:pt x="261" y="88"/>
                    <a:pt x="261" y="111"/>
                  </a:cubicBezTo>
                  <a:cubicBezTo>
                    <a:pt x="294" y="121"/>
                    <a:pt x="324" y="129"/>
                    <a:pt x="352" y="141"/>
                  </a:cubicBezTo>
                  <a:cubicBezTo>
                    <a:pt x="395" y="161"/>
                    <a:pt x="427" y="192"/>
                    <a:pt x="439" y="239"/>
                  </a:cubicBezTo>
                  <a:cubicBezTo>
                    <a:pt x="442" y="249"/>
                    <a:pt x="442" y="259"/>
                    <a:pt x="442" y="269"/>
                  </a:cubicBezTo>
                  <a:cubicBezTo>
                    <a:pt x="442" y="285"/>
                    <a:pt x="432" y="294"/>
                    <a:pt x="417" y="295"/>
                  </a:cubicBezTo>
                  <a:cubicBezTo>
                    <a:pt x="403" y="295"/>
                    <a:pt x="393" y="288"/>
                    <a:pt x="389" y="274"/>
                  </a:cubicBezTo>
                  <a:cubicBezTo>
                    <a:pt x="373" y="210"/>
                    <a:pt x="329" y="175"/>
                    <a:pt x="263" y="172"/>
                  </a:cubicBezTo>
                  <a:cubicBezTo>
                    <a:pt x="263" y="236"/>
                    <a:pt x="263" y="301"/>
                    <a:pt x="263" y="365"/>
                  </a:cubicBezTo>
                  <a:cubicBezTo>
                    <a:pt x="284" y="370"/>
                    <a:pt x="305" y="374"/>
                    <a:pt x="326" y="380"/>
                  </a:cubicBezTo>
                  <a:cubicBezTo>
                    <a:pt x="363" y="391"/>
                    <a:pt x="396" y="409"/>
                    <a:pt x="423" y="437"/>
                  </a:cubicBezTo>
                  <a:cubicBezTo>
                    <a:pt x="479" y="495"/>
                    <a:pt x="480" y="574"/>
                    <a:pt x="424" y="632"/>
                  </a:cubicBezTo>
                  <a:cubicBezTo>
                    <a:pt x="386" y="671"/>
                    <a:pt x="337" y="691"/>
                    <a:pt x="284" y="700"/>
                  </a:cubicBezTo>
                  <a:cubicBezTo>
                    <a:pt x="279" y="701"/>
                    <a:pt x="274" y="701"/>
                    <a:pt x="269" y="702"/>
                  </a:cubicBezTo>
                  <a:cubicBezTo>
                    <a:pt x="267" y="703"/>
                    <a:pt x="265" y="704"/>
                    <a:pt x="261" y="705"/>
                  </a:cubicBezTo>
                  <a:close/>
                  <a:moveTo>
                    <a:pt x="263" y="423"/>
                  </a:moveTo>
                  <a:cubicBezTo>
                    <a:pt x="263" y="499"/>
                    <a:pt x="263" y="573"/>
                    <a:pt x="263" y="647"/>
                  </a:cubicBezTo>
                  <a:cubicBezTo>
                    <a:pt x="310" y="641"/>
                    <a:pt x="351" y="627"/>
                    <a:pt x="384" y="594"/>
                  </a:cubicBezTo>
                  <a:cubicBezTo>
                    <a:pt x="416" y="562"/>
                    <a:pt x="420" y="523"/>
                    <a:pt x="395" y="489"/>
                  </a:cubicBezTo>
                  <a:cubicBezTo>
                    <a:pt x="362" y="445"/>
                    <a:pt x="315" y="430"/>
                    <a:pt x="263" y="423"/>
                  </a:cubicBezTo>
                  <a:close/>
                  <a:moveTo>
                    <a:pt x="205" y="171"/>
                  </a:moveTo>
                  <a:cubicBezTo>
                    <a:pt x="161" y="177"/>
                    <a:pt x="122" y="191"/>
                    <a:pt x="95" y="226"/>
                  </a:cubicBezTo>
                  <a:cubicBezTo>
                    <a:pt x="77" y="248"/>
                    <a:pt x="73" y="274"/>
                    <a:pt x="88" y="299"/>
                  </a:cubicBezTo>
                  <a:cubicBezTo>
                    <a:pt x="114" y="342"/>
                    <a:pt x="157" y="357"/>
                    <a:pt x="205" y="365"/>
                  </a:cubicBezTo>
                  <a:cubicBezTo>
                    <a:pt x="205" y="299"/>
                    <a:pt x="205" y="236"/>
                    <a:pt x="205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reeform 18">
              <a:extLst>
                <a:ext uri="{FF2B5EF4-FFF2-40B4-BE49-F238E27FC236}">
                  <a16:creationId xmlns:a16="http://schemas.microsoft.com/office/drawing/2014/main" id="{381AD334-E72A-4482-AB9B-F9CE4132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27975" y="1557338"/>
              <a:ext cx="1663700" cy="150813"/>
            </a:xfrm>
            <a:custGeom>
              <a:avLst/>
              <a:gdLst>
                <a:gd name="T0" fmla="*/ 316 w 629"/>
                <a:gd name="T1" fmla="*/ 57 h 57"/>
                <a:gd name="T2" fmla="*/ 44 w 629"/>
                <a:gd name="T3" fmla="*/ 57 h 57"/>
                <a:gd name="T4" fmla="*/ 23 w 629"/>
                <a:gd name="T5" fmla="*/ 55 h 57"/>
                <a:gd name="T6" fmla="*/ 5 w 629"/>
                <a:gd name="T7" fmla="*/ 26 h 57"/>
                <a:gd name="T8" fmla="*/ 28 w 629"/>
                <a:gd name="T9" fmla="*/ 3 h 57"/>
                <a:gd name="T10" fmla="*/ 41 w 629"/>
                <a:gd name="T11" fmla="*/ 2 h 57"/>
                <a:gd name="T12" fmla="*/ 591 w 629"/>
                <a:gd name="T13" fmla="*/ 2 h 57"/>
                <a:gd name="T14" fmla="*/ 603 w 629"/>
                <a:gd name="T15" fmla="*/ 2 h 57"/>
                <a:gd name="T16" fmla="*/ 628 w 629"/>
                <a:gd name="T17" fmla="*/ 27 h 57"/>
                <a:gd name="T18" fmla="*/ 608 w 629"/>
                <a:gd name="T19" fmla="*/ 55 h 57"/>
                <a:gd name="T20" fmla="*/ 580 w 629"/>
                <a:gd name="T21" fmla="*/ 57 h 57"/>
                <a:gd name="T22" fmla="*/ 316 w 629"/>
                <a:gd name="T2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9" h="57">
                  <a:moveTo>
                    <a:pt x="316" y="57"/>
                  </a:moveTo>
                  <a:cubicBezTo>
                    <a:pt x="226" y="57"/>
                    <a:pt x="135" y="57"/>
                    <a:pt x="44" y="57"/>
                  </a:cubicBezTo>
                  <a:cubicBezTo>
                    <a:pt x="37" y="57"/>
                    <a:pt x="30" y="57"/>
                    <a:pt x="23" y="55"/>
                  </a:cubicBezTo>
                  <a:cubicBezTo>
                    <a:pt x="8" y="51"/>
                    <a:pt x="0" y="39"/>
                    <a:pt x="5" y="26"/>
                  </a:cubicBezTo>
                  <a:cubicBezTo>
                    <a:pt x="8" y="16"/>
                    <a:pt x="19" y="9"/>
                    <a:pt x="28" y="3"/>
                  </a:cubicBezTo>
                  <a:cubicBezTo>
                    <a:pt x="30" y="0"/>
                    <a:pt x="37" y="2"/>
                    <a:pt x="41" y="2"/>
                  </a:cubicBezTo>
                  <a:cubicBezTo>
                    <a:pt x="225" y="2"/>
                    <a:pt x="408" y="2"/>
                    <a:pt x="591" y="2"/>
                  </a:cubicBezTo>
                  <a:cubicBezTo>
                    <a:pt x="595" y="2"/>
                    <a:pt x="599" y="2"/>
                    <a:pt x="603" y="2"/>
                  </a:cubicBezTo>
                  <a:cubicBezTo>
                    <a:pt x="618" y="4"/>
                    <a:pt x="626" y="13"/>
                    <a:pt x="628" y="27"/>
                  </a:cubicBezTo>
                  <a:cubicBezTo>
                    <a:pt x="629" y="41"/>
                    <a:pt x="622" y="51"/>
                    <a:pt x="608" y="55"/>
                  </a:cubicBezTo>
                  <a:cubicBezTo>
                    <a:pt x="599" y="57"/>
                    <a:pt x="589" y="57"/>
                    <a:pt x="580" y="57"/>
                  </a:cubicBezTo>
                  <a:cubicBezTo>
                    <a:pt x="492" y="57"/>
                    <a:pt x="404" y="57"/>
                    <a:pt x="31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reeform 19">
              <a:extLst>
                <a:ext uri="{FF2B5EF4-FFF2-40B4-BE49-F238E27FC236}">
                  <a16:creationId xmlns:a16="http://schemas.microsoft.com/office/drawing/2014/main" id="{58CBFC07-D498-4E11-AB5C-737CC7222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38950" y="2262188"/>
              <a:ext cx="877887" cy="146050"/>
            </a:xfrm>
            <a:custGeom>
              <a:avLst/>
              <a:gdLst>
                <a:gd name="T0" fmla="*/ 163 w 332"/>
                <a:gd name="T1" fmla="*/ 55 h 55"/>
                <a:gd name="T2" fmla="*/ 33 w 332"/>
                <a:gd name="T3" fmla="*/ 55 h 55"/>
                <a:gd name="T4" fmla="*/ 0 w 332"/>
                <a:gd name="T5" fmla="*/ 28 h 55"/>
                <a:gd name="T6" fmla="*/ 32 w 332"/>
                <a:gd name="T7" fmla="*/ 0 h 55"/>
                <a:gd name="T8" fmla="*/ 300 w 332"/>
                <a:gd name="T9" fmla="*/ 0 h 55"/>
                <a:gd name="T10" fmla="*/ 332 w 332"/>
                <a:gd name="T11" fmla="*/ 28 h 55"/>
                <a:gd name="T12" fmla="*/ 299 w 332"/>
                <a:gd name="T13" fmla="*/ 55 h 55"/>
                <a:gd name="T14" fmla="*/ 163 w 332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55">
                  <a:moveTo>
                    <a:pt x="163" y="55"/>
                  </a:moveTo>
                  <a:cubicBezTo>
                    <a:pt x="120" y="55"/>
                    <a:pt x="76" y="55"/>
                    <a:pt x="33" y="55"/>
                  </a:cubicBezTo>
                  <a:cubicBezTo>
                    <a:pt x="12" y="55"/>
                    <a:pt x="1" y="45"/>
                    <a:pt x="0" y="28"/>
                  </a:cubicBezTo>
                  <a:cubicBezTo>
                    <a:pt x="0" y="11"/>
                    <a:pt x="12" y="0"/>
                    <a:pt x="32" y="0"/>
                  </a:cubicBezTo>
                  <a:cubicBezTo>
                    <a:pt x="121" y="0"/>
                    <a:pt x="211" y="0"/>
                    <a:pt x="300" y="0"/>
                  </a:cubicBezTo>
                  <a:cubicBezTo>
                    <a:pt x="320" y="0"/>
                    <a:pt x="332" y="12"/>
                    <a:pt x="332" y="28"/>
                  </a:cubicBezTo>
                  <a:cubicBezTo>
                    <a:pt x="332" y="44"/>
                    <a:pt x="319" y="55"/>
                    <a:pt x="299" y="55"/>
                  </a:cubicBezTo>
                  <a:cubicBezTo>
                    <a:pt x="254" y="55"/>
                    <a:pt x="208" y="55"/>
                    <a:pt x="16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reeform 20">
              <a:extLst>
                <a:ext uri="{FF2B5EF4-FFF2-40B4-BE49-F238E27FC236}">
                  <a16:creationId xmlns:a16="http://schemas.microsoft.com/office/drawing/2014/main" id="{66D8A2BA-C8CF-4264-85CD-0267EAAFE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38950" y="2778126"/>
              <a:ext cx="877887" cy="144463"/>
            </a:xfrm>
            <a:custGeom>
              <a:avLst/>
              <a:gdLst>
                <a:gd name="T0" fmla="*/ 167 w 332"/>
                <a:gd name="T1" fmla="*/ 0 h 55"/>
                <a:gd name="T2" fmla="*/ 299 w 332"/>
                <a:gd name="T3" fmla="*/ 0 h 55"/>
                <a:gd name="T4" fmla="*/ 332 w 332"/>
                <a:gd name="T5" fmla="*/ 26 h 55"/>
                <a:gd name="T6" fmla="*/ 298 w 332"/>
                <a:gd name="T7" fmla="*/ 55 h 55"/>
                <a:gd name="T8" fmla="*/ 32 w 332"/>
                <a:gd name="T9" fmla="*/ 55 h 55"/>
                <a:gd name="T10" fmla="*/ 0 w 332"/>
                <a:gd name="T11" fmla="*/ 27 h 55"/>
                <a:gd name="T12" fmla="*/ 33 w 332"/>
                <a:gd name="T13" fmla="*/ 0 h 55"/>
                <a:gd name="T14" fmla="*/ 167 w 33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55">
                  <a:moveTo>
                    <a:pt x="167" y="0"/>
                  </a:moveTo>
                  <a:cubicBezTo>
                    <a:pt x="211" y="0"/>
                    <a:pt x="255" y="0"/>
                    <a:pt x="299" y="0"/>
                  </a:cubicBezTo>
                  <a:cubicBezTo>
                    <a:pt x="319" y="0"/>
                    <a:pt x="332" y="10"/>
                    <a:pt x="332" y="26"/>
                  </a:cubicBezTo>
                  <a:cubicBezTo>
                    <a:pt x="332" y="43"/>
                    <a:pt x="320" y="55"/>
                    <a:pt x="298" y="55"/>
                  </a:cubicBezTo>
                  <a:cubicBezTo>
                    <a:pt x="210" y="55"/>
                    <a:pt x="121" y="55"/>
                    <a:pt x="32" y="55"/>
                  </a:cubicBezTo>
                  <a:cubicBezTo>
                    <a:pt x="12" y="55"/>
                    <a:pt x="0" y="44"/>
                    <a:pt x="0" y="27"/>
                  </a:cubicBezTo>
                  <a:cubicBezTo>
                    <a:pt x="0" y="10"/>
                    <a:pt x="11" y="0"/>
                    <a:pt x="33" y="0"/>
                  </a:cubicBezTo>
                  <a:cubicBezTo>
                    <a:pt x="77" y="0"/>
                    <a:pt x="12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Freeform 21">
              <a:extLst>
                <a:ext uri="{FF2B5EF4-FFF2-40B4-BE49-F238E27FC236}">
                  <a16:creationId xmlns:a16="http://schemas.microsoft.com/office/drawing/2014/main" id="{E1E336E6-A4AC-4272-9199-EB532D12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38950" y="3290888"/>
              <a:ext cx="877887" cy="144463"/>
            </a:xfrm>
            <a:custGeom>
              <a:avLst/>
              <a:gdLst>
                <a:gd name="T0" fmla="*/ 165 w 332"/>
                <a:gd name="T1" fmla="*/ 55 h 55"/>
                <a:gd name="T2" fmla="*/ 33 w 332"/>
                <a:gd name="T3" fmla="*/ 55 h 55"/>
                <a:gd name="T4" fmla="*/ 0 w 332"/>
                <a:gd name="T5" fmla="*/ 29 h 55"/>
                <a:gd name="T6" fmla="*/ 34 w 332"/>
                <a:gd name="T7" fmla="*/ 1 h 55"/>
                <a:gd name="T8" fmla="*/ 298 w 332"/>
                <a:gd name="T9" fmla="*/ 0 h 55"/>
                <a:gd name="T10" fmla="*/ 332 w 332"/>
                <a:gd name="T11" fmla="*/ 28 h 55"/>
                <a:gd name="T12" fmla="*/ 297 w 332"/>
                <a:gd name="T13" fmla="*/ 55 h 55"/>
                <a:gd name="T14" fmla="*/ 165 w 332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55">
                  <a:moveTo>
                    <a:pt x="165" y="55"/>
                  </a:moveTo>
                  <a:cubicBezTo>
                    <a:pt x="121" y="55"/>
                    <a:pt x="77" y="55"/>
                    <a:pt x="33" y="55"/>
                  </a:cubicBezTo>
                  <a:cubicBezTo>
                    <a:pt x="12" y="54"/>
                    <a:pt x="1" y="46"/>
                    <a:pt x="0" y="29"/>
                  </a:cubicBezTo>
                  <a:cubicBezTo>
                    <a:pt x="0" y="11"/>
                    <a:pt x="11" y="1"/>
                    <a:pt x="34" y="1"/>
                  </a:cubicBezTo>
                  <a:cubicBezTo>
                    <a:pt x="122" y="0"/>
                    <a:pt x="210" y="0"/>
                    <a:pt x="298" y="0"/>
                  </a:cubicBezTo>
                  <a:cubicBezTo>
                    <a:pt x="320" y="0"/>
                    <a:pt x="332" y="11"/>
                    <a:pt x="332" y="28"/>
                  </a:cubicBezTo>
                  <a:cubicBezTo>
                    <a:pt x="332" y="45"/>
                    <a:pt x="319" y="55"/>
                    <a:pt x="297" y="55"/>
                  </a:cubicBezTo>
                  <a:cubicBezTo>
                    <a:pt x="253" y="55"/>
                    <a:pt x="209" y="55"/>
                    <a:pt x="165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Freeform 22">
              <a:extLst>
                <a:ext uri="{FF2B5EF4-FFF2-40B4-BE49-F238E27FC236}">
                  <a16:creationId xmlns:a16="http://schemas.microsoft.com/office/drawing/2014/main" id="{5A6D22BF-903D-4E3C-8525-085548782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246813" y="3656013"/>
              <a:ext cx="1858962" cy="1789113"/>
            </a:xfrm>
            <a:custGeom>
              <a:avLst/>
              <a:gdLst>
                <a:gd name="T0" fmla="*/ 703 w 703"/>
                <a:gd name="T1" fmla="*/ 32 h 677"/>
                <a:gd name="T2" fmla="*/ 680 w 703"/>
                <a:gd name="T3" fmla="*/ 62 h 677"/>
                <a:gd name="T4" fmla="*/ 328 w 703"/>
                <a:gd name="T5" fmla="*/ 403 h 677"/>
                <a:gd name="T6" fmla="*/ 61 w 703"/>
                <a:gd name="T7" fmla="*/ 661 h 677"/>
                <a:gd name="T8" fmla="*/ 44 w 703"/>
                <a:gd name="T9" fmla="*/ 675 h 677"/>
                <a:gd name="T10" fmla="*/ 12 w 703"/>
                <a:gd name="T11" fmla="*/ 671 h 677"/>
                <a:gd name="T12" fmla="*/ 7 w 703"/>
                <a:gd name="T13" fmla="*/ 637 h 677"/>
                <a:gd name="T14" fmla="*/ 18 w 703"/>
                <a:gd name="T15" fmla="*/ 626 h 677"/>
                <a:gd name="T16" fmla="*/ 646 w 703"/>
                <a:gd name="T17" fmla="*/ 19 h 677"/>
                <a:gd name="T18" fmla="*/ 681 w 703"/>
                <a:gd name="T19" fmla="*/ 8 h 677"/>
                <a:gd name="T20" fmla="*/ 703 w 703"/>
                <a:gd name="T21" fmla="*/ 32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677">
                  <a:moveTo>
                    <a:pt x="703" y="32"/>
                  </a:moveTo>
                  <a:cubicBezTo>
                    <a:pt x="694" y="44"/>
                    <a:pt x="688" y="54"/>
                    <a:pt x="680" y="62"/>
                  </a:cubicBezTo>
                  <a:cubicBezTo>
                    <a:pt x="563" y="176"/>
                    <a:pt x="445" y="289"/>
                    <a:pt x="328" y="403"/>
                  </a:cubicBezTo>
                  <a:cubicBezTo>
                    <a:pt x="239" y="489"/>
                    <a:pt x="150" y="575"/>
                    <a:pt x="61" y="661"/>
                  </a:cubicBezTo>
                  <a:cubicBezTo>
                    <a:pt x="55" y="666"/>
                    <a:pt x="50" y="674"/>
                    <a:pt x="44" y="675"/>
                  </a:cubicBezTo>
                  <a:cubicBezTo>
                    <a:pt x="33" y="676"/>
                    <a:pt x="20" y="677"/>
                    <a:pt x="12" y="671"/>
                  </a:cubicBezTo>
                  <a:cubicBezTo>
                    <a:pt x="0" y="664"/>
                    <a:pt x="0" y="650"/>
                    <a:pt x="7" y="637"/>
                  </a:cubicBezTo>
                  <a:cubicBezTo>
                    <a:pt x="10" y="633"/>
                    <a:pt x="14" y="629"/>
                    <a:pt x="18" y="626"/>
                  </a:cubicBezTo>
                  <a:cubicBezTo>
                    <a:pt x="227" y="423"/>
                    <a:pt x="437" y="221"/>
                    <a:pt x="646" y="19"/>
                  </a:cubicBezTo>
                  <a:cubicBezTo>
                    <a:pt x="656" y="9"/>
                    <a:pt x="667" y="0"/>
                    <a:pt x="681" y="8"/>
                  </a:cubicBezTo>
                  <a:cubicBezTo>
                    <a:pt x="689" y="13"/>
                    <a:pt x="694" y="22"/>
                    <a:pt x="70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Freeform 23">
              <a:extLst>
                <a:ext uri="{FF2B5EF4-FFF2-40B4-BE49-F238E27FC236}">
                  <a16:creationId xmlns:a16="http://schemas.microsoft.com/office/drawing/2014/main" id="{C73261BF-EB64-40CA-BBB6-C896E52B7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09063" y="5159376"/>
              <a:ext cx="946150" cy="906463"/>
            </a:xfrm>
            <a:custGeom>
              <a:avLst/>
              <a:gdLst>
                <a:gd name="T0" fmla="*/ 358 w 358"/>
                <a:gd name="T1" fmla="*/ 317 h 343"/>
                <a:gd name="T2" fmla="*/ 338 w 358"/>
                <a:gd name="T3" fmla="*/ 341 h 343"/>
                <a:gd name="T4" fmla="*/ 306 w 358"/>
                <a:gd name="T5" fmla="*/ 336 h 343"/>
                <a:gd name="T6" fmla="*/ 232 w 358"/>
                <a:gd name="T7" fmla="*/ 265 h 343"/>
                <a:gd name="T8" fmla="*/ 15 w 358"/>
                <a:gd name="T9" fmla="*/ 54 h 343"/>
                <a:gd name="T10" fmla="*/ 0 w 358"/>
                <a:gd name="T11" fmla="*/ 27 h 343"/>
                <a:gd name="T12" fmla="*/ 16 w 358"/>
                <a:gd name="T13" fmla="*/ 3 h 343"/>
                <a:gd name="T14" fmla="*/ 46 w 358"/>
                <a:gd name="T15" fmla="*/ 9 h 343"/>
                <a:gd name="T16" fmla="*/ 128 w 358"/>
                <a:gd name="T17" fmla="*/ 88 h 343"/>
                <a:gd name="T18" fmla="*/ 336 w 358"/>
                <a:gd name="T19" fmla="*/ 289 h 343"/>
                <a:gd name="T20" fmla="*/ 358 w 358"/>
                <a:gd name="T21" fmla="*/ 31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43">
                  <a:moveTo>
                    <a:pt x="358" y="317"/>
                  </a:moveTo>
                  <a:cubicBezTo>
                    <a:pt x="350" y="327"/>
                    <a:pt x="346" y="339"/>
                    <a:pt x="338" y="341"/>
                  </a:cubicBezTo>
                  <a:cubicBezTo>
                    <a:pt x="328" y="343"/>
                    <a:pt x="313" y="342"/>
                    <a:pt x="306" y="336"/>
                  </a:cubicBezTo>
                  <a:cubicBezTo>
                    <a:pt x="280" y="314"/>
                    <a:pt x="257" y="289"/>
                    <a:pt x="232" y="265"/>
                  </a:cubicBezTo>
                  <a:cubicBezTo>
                    <a:pt x="160" y="195"/>
                    <a:pt x="87" y="125"/>
                    <a:pt x="15" y="54"/>
                  </a:cubicBezTo>
                  <a:cubicBezTo>
                    <a:pt x="8" y="47"/>
                    <a:pt x="0" y="36"/>
                    <a:pt x="0" y="27"/>
                  </a:cubicBezTo>
                  <a:cubicBezTo>
                    <a:pt x="0" y="19"/>
                    <a:pt x="8" y="6"/>
                    <a:pt x="16" y="3"/>
                  </a:cubicBezTo>
                  <a:cubicBezTo>
                    <a:pt x="24" y="0"/>
                    <a:pt x="39" y="3"/>
                    <a:pt x="46" y="9"/>
                  </a:cubicBezTo>
                  <a:cubicBezTo>
                    <a:pt x="74" y="34"/>
                    <a:pt x="101" y="61"/>
                    <a:pt x="128" y="88"/>
                  </a:cubicBezTo>
                  <a:cubicBezTo>
                    <a:pt x="198" y="155"/>
                    <a:pt x="267" y="222"/>
                    <a:pt x="336" y="289"/>
                  </a:cubicBezTo>
                  <a:cubicBezTo>
                    <a:pt x="344" y="297"/>
                    <a:pt x="349" y="307"/>
                    <a:pt x="358" y="3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6" name="Rounded Rectangle 29">
            <a:extLst>
              <a:ext uri="{FF2B5EF4-FFF2-40B4-BE49-F238E27FC236}">
                <a16:creationId xmlns:a16="http://schemas.microsoft.com/office/drawing/2014/main" id="{36358F18-4E29-48A2-9692-AEDD278FB31E}"/>
              </a:ext>
            </a:extLst>
          </p:cNvPr>
          <p:cNvSpPr/>
          <p:nvPr/>
        </p:nvSpPr>
        <p:spPr>
          <a:xfrm>
            <a:off x="6654559" y="5141826"/>
            <a:ext cx="1188720" cy="1095598"/>
          </a:xfrm>
          <a:prstGeom prst="roundRect">
            <a:avLst>
              <a:gd name="adj" fmla="val 11103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264F9835-5705-4F02-959C-C9B4640C9CBD}"/>
              </a:ext>
            </a:extLst>
          </p:cNvPr>
          <p:cNvSpPr txBox="1"/>
          <p:nvPr/>
        </p:nvSpPr>
        <p:spPr>
          <a:xfrm>
            <a:off x="6700279" y="5880995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Sales Ledger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Can 43">
            <a:extLst>
              <a:ext uri="{FF2B5EF4-FFF2-40B4-BE49-F238E27FC236}">
                <a16:creationId xmlns:a16="http://schemas.microsoft.com/office/drawing/2014/main" id="{01414420-0A23-4546-85BF-7685434AB5B3}"/>
              </a:ext>
            </a:extLst>
          </p:cNvPr>
          <p:cNvSpPr/>
          <p:nvPr/>
        </p:nvSpPr>
        <p:spPr>
          <a:xfrm>
            <a:off x="6835282" y="5780412"/>
            <a:ext cx="827274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9" name="Picture 31" descr="Sales Analysis Icons - Download Free Vector Icons | Noun Project">
            <a:extLst>
              <a:ext uri="{FF2B5EF4-FFF2-40B4-BE49-F238E27FC236}">
                <a16:creationId xmlns:a16="http://schemas.microsoft.com/office/drawing/2014/main" id="{8C07A782-23F6-407A-A429-111EE3ABC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71" y="5289449"/>
            <a:ext cx="509296" cy="50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" name="Rounded Rectangle 29">
            <a:extLst>
              <a:ext uri="{FF2B5EF4-FFF2-40B4-BE49-F238E27FC236}">
                <a16:creationId xmlns:a16="http://schemas.microsoft.com/office/drawing/2014/main" id="{216F391D-2E94-4AB7-B96B-FB5C27657607}"/>
              </a:ext>
            </a:extLst>
          </p:cNvPr>
          <p:cNvSpPr/>
          <p:nvPr/>
        </p:nvSpPr>
        <p:spPr>
          <a:xfrm>
            <a:off x="8919336" y="5143153"/>
            <a:ext cx="1188720" cy="1095598"/>
          </a:xfrm>
          <a:prstGeom prst="roundRect">
            <a:avLst>
              <a:gd name="adj" fmla="val 11103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305A3D22-1553-40A0-B10B-C2DC73D0B176}"/>
              </a:ext>
            </a:extLst>
          </p:cNvPr>
          <p:cNvSpPr txBox="1"/>
          <p:nvPr/>
        </p:nvSpPr>
        <p:spPr>
          <a:xfrm>
            <a:off x="8973640" y="5867079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Vessel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Tracking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2" name="Picture 2" descr="Ship tracking RGB color icon 2250324 Vector Art at Vecteezy">
            <a:extLst>
              <a:ext uri="{FF2B5EF4-FFF2-40B4-BE49-F238E27FC236}">
                <a16:creationId xmlns:a16="http://schemas.microsoft.com/office/drawing/2014/main" id="{625A38E0-3909-4351-9D87-7C54AB0D1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769" y="5219690"/>
            <a:ext cx="681023" cy="68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" name="Can 69">
            <a:extLst>
              <a:ext uri="{FF2B5EF4-FFF2-40B4-BE49-F238E27FC236}">
                <a16:creationId xmlns:a16="http://schemas.microsoft.com/office/drawing/2014/main" id="{96127465-A869-48EB-AEAA-394E4753F384}"/>
              </a:ext>
            </a:extLst>
          </p:cNvPr>
          <p:cNvSpPr/>
          <p:nvPr/>
        </p:nvSpPr>
        <p:spPr>
          <a:xfrm>
            <a:off x="9124692" y="5754108"/>
            <a:ext cx="7951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Rounded Rectangle 73">
            <a:extLst>
              <a:ext uri="{FF2B5EF4-FFF2-40B4-BE49-F238E27FC236}">
                <a16:creationId xmlns:a16="http://schemas.microsoft.com/office/drawing/2014/main" id="{FC5AFC19-5A49-4017-80B4-CDF20F52B34C}"/>
              </a:ext>
            </a:extLst>
          </p:cNvPr>
          <p:cNvSpPr/>
          <p:nvPr/>
        </p:nvSpPr>
        <p:spPr>
          <a:xfrm>
            <a:off x="10383111" y="4044446"/>
            <a:ext cx="1188720" cy="1095598"/>
          </a:xfrm>
          <a:prstGeom prst="roundRect">
            <a:avLst>
              <a:gd name="adj" fmla="val 7538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B91AE337-786D-4A27-BCA7-319F2A912502}"/>
              </a:ext>
            </a:extLst>
          </p:cNvPr>
          <p:cNvSpPr txBox="1"/>
          <p:nvPr/>
        </p:nvSpPr>
        <p:spPr>
          <a:xfrm>
            <a:off x="10420240" y="4791611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IN" sz="11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redit</a:t>
            </a:r>
            <a:b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Insurance</a:t>
            </a:r>
          </a:p>
        </p:txBody>
      </p:sp>
      <p:sp>
        <p:nvSpPr>
          <p:cNvPr id="236" name="Can 69">
            <a:extLst>
              <a:ext uri="{FF2B5EF4-FFF2-40B4-BE49-F238E27FC236}">
                <a16:creationId xmlns:a16="http://schemas.microsoft.com/office/drawing/2014/main" id="{A79818DB-754F-40ED-8727-D94A6D384040}"/>
              </a:ext>
            </a:extLst>
          </p:cNvPr>
          <p:cNvSpPr/>
          <p:nvPr/>
        </p:nvSpPr>
        <p:spPr>
          <a:xfrm>
            <a:off x="10571292" y="4678640"/>
            <a:ext cx="7951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7" name="Picture 25" descr="Credit Insurance Icons - Download Free Vector Icons | Noun Project">
            <a:extLst>
              <a:ext uri="{FF2B5EF4-FFF2-40B4-BE49-F238E27FC236}">
                <a16:creationId xmlns:a16="http://schemas.microsoft.com/office/drawing/2014/main" id="{02272660-A322-469E-A382-CE84C5AD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91" y="4222384"/>
            <a:ext cx="544578" cy="54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Rounded Rectangle 73">
            <a:extLst>
              <a:ext uri="{FF2B5EF4-FFF2-40B4-BE49-F238E27FC236}">
                <a16:creationId xmlns:a16="http://schemas.microsoft.com/office/drawing/2014/main" id="{694BA3FB-7DD4-4573-A9FE-1977EF89FAF1}"/>
              </a:ext>
            </a:extLst>
          </p:cNvPr>
          <p:cNvSpPr/>
          <p:nvPr/>
        </p:nvSpPr>
        <p:spPr>
          <a:xfrm>
            <a:off x="10372806" y="2588552"/>
            <a:ext cx="1188720" cy="1095598"/>
          </a:xfrm>
          <a:prstGeom prst="roundRect">
            <a:avLst>
              <a:gd name="adj" fmla="val 7538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278B0DBA-36D1-4B04-9ABE-0FCAC78C8EA1}"/>
              </a:ext>
            </a:extLst>
          </p:cNvPr>
          <p:cNvSpPr txBox="1"/>
          <p:nvPr/>
        </p:nvSpPr>
        <p:spPr>
          <a:xfrm>
            <a:off x="10439400" y="3315549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</a:t>
            </a:r>
            <a:b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Factor</a:t>
            </a:r>
          </a:p>
        </p:txBody>
      </p:sp>
      <p:sp>
        <p:nvSpPr>
          <p:cNvPr id="240" name="Can 69">
            <a:extLst>
              <a:ext uri="{FF2B5EF4-FFF2-40B4-BE49-F238E27FC236}">
                <a16:creationId xmlns:a16="http://schemas.microsoft.com/office/drawing/2014/main" id="{1E383C90-4A00-40FA-8517-46E0AC62C352}"/>
              </a:ext>
            </a:extLst>
          </p:cNvPr>
          <p:cNvSpPr/>
          <p:nvPr/>
        </p:nvSpPr>
        <p:spPr>
          <a:xfrm>
            <a:off x="10590452" y="3218232"/>
            <a:ext cx="7951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64E6F299-6BF3-4ABA-87D2-033500B9B74D}"/>
              </a:ext>
            </a:extLst>
          </p:cNvPr>
          <p:cNvGrpSpPr/>
          <p:nvPr/>
        </p:nvGrpSpPr>
        <p:grpSpPr>
          <a:xfrm>
            <a:off x="10757449" y="2870385"/>
            <a:ext cx="461183" cy="371063"/>
            <a:chOff x="11836400" y="1149350"/>
            <a:chExt cx="6848475" cy="5510213"/>
          </a:xfrm>
        </p:grpSpPr>
        <p:sp>
          <p:nvSpPr>
            <p:cNvPr id="242" name="Freeform 90">
              <a:extLst>
                <a:ext uri="{FF2B5EF4-FFF2-40B4-BE49-F238E27FC236}">
                  <a16:creationId xmlns:a16="http://schemas.microsoft.com/office/drawing/2014/main" id="{6A52D77B-BB8B-4CF2-88D6-D03032961A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36400" y="1149350"/>
              <a:ext cx="6848475" cy="5510213"/>
            </a:xfrm>
            <a:custGeom>
              <a:avLst/>
              <a:gdLst>
                <a:gd name="T0" fmla="*/ 1647 w 1817"/>
                <a:gd name="T1" fmla="*/ 1277 h 1461"/>
                <a:gd name="T2" fmla="*/ 1766 w 1817"/>
                <a:gd name="T3" fmla="*/ 1349 h 1461"/>
                <a:gd name="T4" fmla="*/ 1798 w 1817"/>
                <a:gd name="T5" fmla="*/ 1461 h 1461"/>
                <a:gd name="T6" fmla="*/ 35 w 1817"/>
                <a:gd name="T7" fmla="*/ 1437 h 1461"/>
                <a:gd name="T8" fmla="*/ 28 w 1817"/>
                <a:gd name="T9" fmla="*/ 1353 h 1461"/>
                <a:gd name="T10" fmla="*/ 171 w 1817"/>
                <a:gd name="T11" fmla="*/ 1283 h 1461"/>
                <a:gd name="T12" fmla="*/ 222 w 1817"/>
                <a:gd name="T13" fmla="*/ 640 h 1461"/>
                <a:gd name="T14" fmla="*/ 92 w 1817"/>
                <a:gd name="T15" fmla="*/ 560 h 1461"/>
                <a:gd name="T16" fmla="*/ 132 w 1817"/>
                <a:gd name="T17" fmla="*/ 526 h 1461"/>
                <a:gd name="T18" fmla="*/ 893 w 1817"/>
                <a:gd name="T19" fmla="*/ 4 h 1461"/>
                <a:gd name="T20" fmla="*/ 1684 w 1817"/>
                <a:gd name="T21" fmla="*/ 499 h 1461"/>
                <a:gd name="T22" fmla="*/ 1731 w 1817"/>
                <a:gd name="T23" fmla="*/ 561 h 1461"/>
                <a:gd name="T24" fmla="*/ 1595 w 1817"/>
                <a:gd name="T25" fmla="*/ 640 h 1461"/>
                <a:gd name="T26" fmla="*/ 1623 w 1817"/>
                <a:gd name="T27" fmla="*/ 401 h 1461"/>
                <a:gd name="T28" fmla="*/ 1634 w 1817"/>
                <a:gd name="T29" fmla="*/ 313 h 1461"/>
                <a:gd name="T30" fmla="*/ 183 w 1817"/>
                <a:gd name="T31" fmla="*/ 314 h 1461"/>
                <a:gd name="T32" fmla="*/ 197 w 1817"/>
                <a:gd name="T33" fmla="*/ 526 h 1461"/>
                <a:gd name="T34" fmla="*/ 1650 w 1817"/>
                <a:gd name="T35" fmla="*/ 437 h 1461"/>
                <a:gd name="T36" fmla="*/ 599 w 1817"/>
                <a:gd name="T37" fmla="*/ 605 h 1461"/>
                <a:gd name="T38" fmla="*/ 771 w 1817"/>
                <a:gd name="T39" fmla="*/ 1204 h 1461"/>
                <a:gd name="T40" fmla="*/ 820 w 1817"/>
                <a:gd name="T41" fmla="*/ 605 h 1461"/>
                <a:gd name="T42" fmla="*/ 588 w 1817"/>
                <a:gd name="T43" fmla="*/ 574 h 1461"/>
                <a:gd name="T44" fmla="*/ 259 w 1817"/>
                <a:gd name="T45" fmla="*/ 643 h 1461"/>
                <a:gd name="T46" fmla="*/ 411 w 1817"/>
                <a:gd name="T47" fmla="*/ 1179 h 1461"/>
                <a:gd name="T48" fmla="*/ 462 w 1817"/>
                <a:gd name="T49" fmla="*/ 562 h 1461"/>
                <a:gd name="T50" fmla="*/ 1046 w 1817"/>
                <a:gd name="T51" fmla="*/ 1203 h 1461"/>
                <a:gd name="T52" fmla="*/ 1221 w 1817"/>
                <a:gd name="T53" fmla="*/ 605 h 1461"/>
                <a:gd name="T54" fmla="*/ 972 w 1817"/>
                <a:gd name="T55" fmla="*/ 604 h 1461"/>
                <a:gd name="T56" fmla="*/ 1024 w 1817"/>
                <a:gd name="T57" fmla="*/ 1202 h 1461"/>
                <a:gd name="T58" fmla="*/ 1366 w 1817"/>
                <a:gd name="T59" fmla="*/ 605 h 1461"/>
                <a:gd name="T60" fmla="*/ 1559 w 1817"/>
                <a:gd name="T61" fmla="*/ 1201 h 1461"/>
                <a:gd name="T62" fmla="*/ 1610 w 1817"/>
                <a:gd name="T63" fmla="*/ 603 h 1461"/>
                <a:gd name="T64" fmla="*/ 857 w 1817"/>
                <a:gd name="T65" fmla="*/ 1204 h 1461"/>
                <a:gd name="T66" fmla="*/ 936 w 1817"/>
                <a:gd name="T67" fmla="*/ 1283 h 1461"/>
                <a:gd name="T68" fmla="*/ 990 w 1817"/>
                <a:gd name="T69" fmla="*/ 1179 h 1461"/>
                <a:gd name="T70" fmla="*/ 936 w 1817"/>
                <a:gd name="T71" fmla="*/ 562 h 1461"/>
                <a:gd name="T72" fmla="*/ 828 w 1817"/>
                <a:gd name="T73" fmla="*/ 641 h 1461"/>
                <a:gd name="T74" fmla="*/ 1212 w 1817"/>
                <a:gd name="T75" fmla="*/ 641 h 1461"/>
                <a:gd name="T76" fmla="*/ 1263 w 1817"/>
                <a:gd name="T77" fmla="*/ 1282 h 1461"/>
                <a:gd name="T78" fmla="*/ 1370 w 1817"/>
                <a:gd name="T79" fmla="*/ 1204 h 1461"/>
                <a:gd name="T80" fmla="*/ 1319 w 1817"/>
                <a:gd name="T81" fmla="*/ 562 h 1461"/>
                <a:gd name="T82" fmla="*/ 498 w 1817"/>
                <a:gd name="T83" fmla="*/ 618 h 1461"/>
                <a:gd name="T84" fmla="*/ 467 w 1817"/>
                <a:gd name="T85" fmla="*/ 1204 h 1461"/>
                <a:gd name="T86" fmla="*/ 555 w 1817"/>
                <a:gd name="T87" fmla="*/ 1224 h 1461"/>
                <a:gd name="T88" fmla="*/ 579 w 1817"/>
                <a:gd name="T89" fmla="*/ 640 h 1461"/>
                <a:gd name="T90" fmla="*/ 1730 w 1817"/>
                <a:gd name="T91" fmla="*/ 1352 h 1461"/>
                <a:gd name="T92" fmla="*/ 846 w 1817"/>
                <a:gd name="T93" fmla="*/ 1239 h 1461"/>
                <a:gd name="T94" fmla="*/ 846 w 1817"/>
                <a:gd name="T95" fmla="*/ 1239 h 1461"/>
                <a:gd name="T96" fmla="*/ 1227 w 1817"/>
                <a:gd name="T97" fmla="*/ 1282 h 1461"/>
                <a:gd name="T98" fmla="*/ 1356 w 1817"/>
                <a:gd name="T99" fmla="*/ 1239 h 1461"/>
                <a:gd name="T100" fmla="*/ 208 w 1817"/>
                <a:gd name="T101" fmla="*/ 1238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7" h="1461">
                  <a:moveTo>
                    <a:pt x="1595" y="1202"/>
                  </a:moveTo>
                  <a:cubicBezTo>
                    <a:pt x="1602" y="1203"/>
                    <a:pt x="1609" y="1203"/>
                    <a:pt x="1615" y="1204"/>
                  </a:cubicBezTo>
                  <a:cubicBezTo>
                    <a:pt x="1644" y="1204"/>
                    <a:pt x="1647" y="1207"/>
                    <a:pt x="1647" y="1237"/>
                  </a:cubicBezTo>
                  <a:cubicBezTo>
                    <a:pt x="1647" y="1250"/>
                    <a:pt x="1647" y="1263"/>
                    <a:pt x="1647" y="1277"/>
                  </a:cubicBezTo>
                  <a:cubicBezTo>
                    <a:pt x="1647" y="1278"/>
                    <a:pt x="1648" y="1279"/>
                    <a:pt x="1649" y="1283"/>
                  </a:cubicBezTo>
                  <a:cubicBezTo>
                    <a:pt x="1677" y="1283"/>
                    <a:pt x="1706" y="1283"/>
                    <a:pt x="1735" y="1283"/>
                  </a:cubicBezTo>
                  <a:cubicBezTo>
                    <a:pt x="1764" y="1283"/>
                    <a:pt x="1766" y="1286"/>
                    <a:pt x="1766" y="1314"/>
                  </a:cubicBezTo>
                  <a:cubicBezTo>
                    <a:pt x="1767" y="1326"/>
                    <a:pt x="1766" y="1339"/>
                    <a:pt x="1766" y="1349"/>
                  </a:cubicBezTo>
                  <a:cubicBezTo>
                    <a:pt x="1769" y="1352"/>
                    <a:pt x="1770" y="1352"/>
                    <a:pt x="1770" y="1352"/>
                  </a:cubicBezTo>
                  <a:cubicBezTo>
                    <a:pt x="1815" y="1358"/>
                    <a:pt x="1815" y="1358"/>
                    <a:pt x="1815" y="1404"/>
                  </a:cubicBezTo>
                  <a:cubicBezTo>
                    <a:pt x="1815" y="1417"/>
                    <a:pt x="1817" y="1430"/>
                    <a:pt x="1815" y="1442"/>
                  </a:cubicBezTo>
                  <a:cubicBezTo>
                    <a:pt x="1813" y="1449"/>
                    <a:pt x="1804" y="1455"/>
                    <a:pt x="1798" y="1461"/>
                  </a:cubicBezTo>
                  <a:cubicBezTo>
                    <a:pt x="1793" y="1455"/>
                    <a:pt x="1783" y="1449"/>
                    <a:pt x="1782" y="1442"/>
                  </a:cubicBezTo>
                  <a:cubicBezTo>
                    <a:pt x="1780" y="1425"/>
                    <a:pt x="1781" y="1408"/>
                    <a:pt x="1781" y="1390"/>
                  </a:cubicBezTo>
                  <a:cubicBezTo>
                    <a:pt x="1199" y="1390"/>
                    <a:pt x="618" y="1390"/>
                    <a:pt x="35" y="1390"/>
                  </a:cubicBezTo>
                  <a:cubicBezTo>
                    <a:pt x="35" y="1406"/>
                    <a:pt x="35" y="1422"/>
                    <a:pt x="35" y="1437"/>
                  </a:cubicBezTo>
                  <a:cubicBezTo>
                    <a:pt x="35" y="1450"/>
                    <a:pt x="32" y="1461"/>
                    <a:pt x="17" y="1460"/>
                  </a:cubicBezTo>
                  <a:cubicBezTo>
                    <a:pt x="3" y="1460"/>
                    <a:pt x="0" y="1449"/>
                    <a:pt x="0" y="1438"/>
                  </a:cubicBezTo>
                  <a:cubicBezTo>
                    <a:pt x="1" y="1419"/>
                    <a:pt x="0" y="1400"/>
                    <a:pt x="0" y="1382"/>
                  </a:cubicBezTo>
                  <a:cubicBezTo>
                    <a:pt x="1" y="1358"/>
                    <a:pt x="5" y="1354"/>
                    <a:pt x="28" y="1353"/>
                  </a:cubicBezTo>
                  <a:cubicBezTo>
                    <a:pt x="35" y="1353"/>
                    <a:pt x="41" y="1353"/>
                    <a:pt x="51" y="1353"/>
                  </a:cubicBezTo>
                  <a:cubicBezTo>
                    <a:pt x="51" y="1344"/>
                    <a:pt x="51" y="1335"/>
                    <a:pt x="51" y="1327"/>
                  </a:cubicBezTo>
                  <a:cubicBezTo>
                    <a:pt x="51" y="1283"/>
                    <a:pt x="51" y="1283"/>
                    <a:pt x="95" y="1283"/>
                  </a:cubicBezTo>
                  <a:cubicBezTo>
                    <a:pt x="120" y="1283"/>
                    <a:pt x="144" y="1283"/>
                    <a:pt x="171" y="1283"/>
                  </a:cubicBezTo>
                  <a:cubicBezTo>
                    <a:pt x="171" y="1265"/>
                    <a:pt x="171" y="1248"/>
                    <a:pt x="171" y="1232"/>
                  </a:cubicBezTo>
                  <a:cubicBezTo>
                    <a:pt x="171" y="1208"/>
                    <a:pt x="175" y="1204"/>
                    <a:pt x="199" y="1203"/>
                  </a:cubicBezTo>
                  <a:cubicBezTo>
                    <a:pt x="206" y="1203"/>
                    <a:pt x="213" y="1203"/>
                    <a:pt x="222" y="1203"/>
                  </a:cubicBezTo>
                  <a:cubicBezTo>
                    <a:pt x="222" y="1015"/>
                    <a:pt x="222" y="829"/>
                    <a:pt x="222" y="640"/>
                  </a:cubicBezTo>
                  <a:cubicBezTo>
                    <a:pt x="212" y="640"/>
                    <a:pt x="203" y="640"/>
                    <a:pt x="194" y="640"/>
                  </a:cubicBezTo>
                  <a:cubicBezTo>
                    <a:pt x="179" y="640"/>
                    <a:pt x="171" y="633"/>
                    <a:pt x="171" y="617"/>
                  </a:cubicBezTo>
                  <a:cubicBezTo>
                    <a:pt x="172" y="599"/>
                    <a:pt x="171" y="581"/>
                    <a:pt x="171" y="561"/>
                  </a:cubicBezTo>
                  <a:cubicBezTo>
                    <a:pt x="144" y="561"/>
                    <a:pt x="118" y="561"/>
                    <a:pt x="92" y="560"/>
                  </a:cubicBezTo>
                  <a:cubicBezTo>
                    <a:pt x="86" y="560"/>
                    <a:pt x="79" y="562"/>
                    <a:pt x="75" y="560"/>
                  </a:cubicBezTo>
                  <a:cubicBezTo>
                    <a:pt x="68" y="556"/>
                    <a:pt x="59" y="547"/>
                    <a:pt x="60" y="543"/>
                  </a:cubicBezTo>
                  <a:cubicBezTo>
                    <a:pt x="62" y="536"/>
                    <a:pt x="70" y="527"/>
                    <a:pt x="77" y="526"/>
                  </a:cubicBezTo>
                  <a:cubicBezTo>
                    <a:pt x="95" y="524"/>
                    <a:pt x="113" y="526"/>
                    <a:pt x="132" y="526"/>
                  </a:cubicBezTo>
                  <a:cubicBezTo>
                    <a:pt x="133" y="515"/>
                    <a:pt x="133" y="508"/>
                    <a:pt x="133" y="500"/>
                  </a:cubicBezTo>
                  <a:cubicBezTo>
                    <a:pt x="134" y="440"/>
                    <a:pt x="134" y="380"/>
                    <a:pt x="133" y="320"/>
                  </a:cubicBezTo>
                  <a:cubicBezTo>
                    <a:pt x="133" y="303"/>
                    <a:pt x="138" y="294"/>
                    <a:pt x="155" y="287"/>
                  </a:cubicBezTo>
                  <a:cubicBezTo>
                    <a:pt x="401" y="193"/>
                    <a:pt x="647" y="98"/>
                    <a:pt x="893" y="4"/>
                  </a:cubicBezTo>
                  <a:cubicBezTo>
                    <a:pt x="903" y="0"/>
                    <a:pt x="916" y="0"/>
                    <a:pt x="925" y="4"/>
                  </a:cubicBezTo>
                  <a:cubicBezTo>
                    <a:pt x="1171" y="98"/>
                    <a:pt x="1417" y="193"/>
                    <a:pt x="1663" y="287"/>
                  </a:cubicBezTo>
                  <a:cubicBezTo>
                    <a:pt x="1679" y="293"/>
                    <a:pt x="1685" y="302"/>
                    <a:pt x="1685" y="319"/>
                  </a:cubicBezTo>
                  <a:cubicBezTo>
                    <a:pt x="1684" y="379"/>
                    <a:pt x="1684" y="439"/>
                    <a:pt x="1684" y="499"/>
                  </a:cubicBezTo>
                  <a:cubicBezTo>
                    <a:pt x="1684" y="507"/>
                    <a:pt x="1684" y="514"/>
                    <a:pt x="1684" y="526"/>
                  </a:cubicBezTo>
                  <a:cubicBezTo>
                    <a:pt x="1701" y="526"/>
                    <a:pt x="1716" y="526"/>
                    <a:pt x="1732" y="526"/>
                  </a:cubicBezTo>
                  <a:cubicBezTo>
                    <a:pt x="1744" y="525"/>
                    <a:pt x="1757" y="527"/>
                    <a:pt x="1757" y="543"/>
                  </a:cubicBezTo>
                  <a:cubicBezTo>
                    <a:pt x="1757" y="560"/>
                    <a:pt x="1743" y="561"/>
                    <a:pt x="1731" y="561"/>
                  </a:cubicBezTo>
                  <a:cubicBezTo>
                    <a:pt x="1704" y="560"/>
                    <a:pt x="1676" y="560"/>
                    <a:pt x="1647" y="560"/>
                  </a:cubicBezTo>
                  <a:cubicBezTo>
                    <a:pt x="1647" y="578"/>
                    <a:pt x="1647" y="593"/>
                    <a:pt x="1647" y="608"/>
                  </a:cubicBezTo>
                  <a:cubicBezTo>
                    <a:pt x="1647" y="636"/>
                    <a:pt x="1643" y="640"/>
                    <a:pt x="1614" y="640"/>
                  </a:cubicBezTo>
                  <a:cubicBezTo>
                    <a:pt x="1608" y="640"/>
                    <a:pt x="1602" y="640"/>
                    <a:pt x="1595" y="640"/>
                  </a:cubicBezTo>
                  <a:cubicBezTo>
                    <a:pt x="1595" y="828"/>
                    <a:pt x="1595" y="1014"/>
                    <a:pt x="1595" y="1202"/>
                  </a:cubicBezTo>
                  <a:close/>
                  <a:moveTo>
                    <a:pt x="167" y="401"/>
                  </a:moveTo>
                  <a:cubicBezTo>
                    <a:pt x="179" y="401"/>
                    <a:pt x="187" y="401"/>
                    <a:pt x="195" y="401"/>
                  </a:cubicBezTo>
                  <a:cubicBezTo>
                    <a:pt x="671" y="401"/>
                    <a:pt x="1147" y="401"/>
                    <a:pt x="1623" y="401"/>
                  </a:cubicBezTo>
                  <a:cubicBezTo>
                    <a:pt x="1626" y="401"/>
                    <a:pt x="1628" y="400"/>
                    <a:pt x="1631" y="401"/>
                  </a:cubicBezTo>
                  <a:cubicBezTo>
                    <a:pt x="1645" y="403"/>
                    <a:pt x="1652" y="398"/>
                    <a:pt x="1651" y="382"/>
                  </a:cubicBezTo>
                  <a:cubicBezTo>
                    <a:pt x="1649" y="368"/>
                    <a:pt x="1649" y="353"/>
                    <a:pt x="1651" y="338"/>
                  </a:cubicBezTo>
                  <a:cubicBezTo>
                    <a:pt x="1652" y="325"/>
                    <a:pt x="1646" y="318"/>
                    <a:pt x="1634" y="313"/>
                  </a:cubicBezTo>
                  <a:cubicBezTo>
                    <a:pt x="1398" y="223"/>
                    <a:pt x="1163" y="132"/>
                    <a:pt x="928" y="41"/>
                  </a:cubicBezTo>
                  <a:cubicBezTo>
                    <a:pt x="913" y="36"/>
                    <a:pt x="901" y="37"/>
                    <a:pt x="888" y="42"/>
                  </a:cubicBezTo>
                  <a:cubicBezTo>
                    <a:pt x="795" y="79"/>
                    <a:pt x="701" y="114"/>
                    <a:pt x="608" y="150"/>
                  </a:cubicBezTo>
                  <a:cubicBezTo>
                    <a:pt x="467" y="205"/>
                    <a:pt x="325" y="259"/>
                    <a:pt x="183" y="314"/>
                  </a:cubicBezTo>
                  <a:cubicBezTo>
                    <a:pt x="177" y="316"/>
                    <a:pt x="169" y="323"/>
                    <a:pt x="168" y="329"/>
                  </a:cubicBezTo>
                  <a:cubicBezTo>
                    <a:pt x="166" y="352"/>
                    <a:pt x="167" y="375"/>
                    <a:pt x="167" y="401"/>
                  </a:cubicBezTo>
                  <a:close/>
                  <a:moveTo>
                    <a:pt x="169" y="526"/>
                  </a:moveTo>
                  <a:cubicBezTo>
                    <a:pt x="179" y="526"/>
                    <a:pt x="188" y="526"/>
                    <a:pt x="197" y="526"/>
                  </a:cubicBezTo>
                  <a:cubicBezTo>
                    <a:pt x="672" y="526"/>
                    <a:pt x="1146" y="526"/>
                    <a:pt x="1620" y="526"/>
                  </a:cubicBezTo>
                  <a:cubicBezTo>
                    <a:pt x="1627" y="526"/>
                    <a:pt x="1634" y="527"/>
                    <a:pt x="1640" y="525"/>
                  </a:cubicBezTo>
                  <a:cubicBezTo>
                    <a:pt x="1644" y="524"/>
                    <a:pt x="1650" y="519"/>
                    <a:pt x="1650" y="515"/>
                  </a:cubicBezTo>
                  <a:cubicBezTo>
                    <a:pt x="1650" y="490"/>
                    <a:pt x="1650" y="464"/>
                    <a:pt x="1650" y="437"/>
                  </a:cubicBezTo>
                  <a:cubicBezTo>
                    <a:pt x="1155" y="437"/>
                    <a:pt x="662" y="437"/>
                    <a:pt x="169" y="437"/>
                  </a:cubicBezTo>
                  <a:cubicBezTo>
                    <a:pt x="169" y="467"/>
                    <a:pt x="169" y="495"/>
                    <a:pt x="169" y="526"/>
                  </a:cubicBezTo>
                  <a:close/>
                  <a:moveTo>
                    <a:pt x="588" y="603"/>
                  </a:moveTo>
                  <a:cubicBezTo>
                    <a:pt x="594" y="604"/>
                    <a:pt x="596" y="605"/>
                    <a:pt x="599" y="605"/>
                  </a:cubicBezTo>
                  <a:cubicBezTo>
                    <a:pt x="642" y="607"/>
                    <a:pt x="642" y="607"/>
                    <a:pt x="642" y="649"/>
                  </a:cubicBezTo>
                  <a:cubicBezTo>
                    <a:pt x="642" y="826"/>
                    <a:pt x="642" y="1004"/>
                    <a:pt x="642" y="1181"/>
                  </a:cubicBezTo>
                  <a:cubicBezTo>
                    <a:pt x="642" y="1188"/>
                    <a:pt x="643" y="1195"/>
                    <a:pt x="643" y="1203"/>
                  </a:cubicBezTo>
                  <a:cubicBezTo>
                    <a:pt x="687" y="1203"/>
                    <a:pt x="729" y="1203"/>
                    <a:pt x="771" y="1204"/>
                  </a:cubicBezTo>
                  <a:cubicBezTo>
                    <a:pt x="790" y="1204"/>
                    <a:pt x="794" y="1198"/>
                    <a:pt x="794" y="1180"/>
                  </a:cubicBezTo>
                  <a:cubicBezTo>
                    <a:pt x="793" y="1015"/>
                    <a:pt x="794" y="850"/>
                    <a:pt x="794" y="684"/>
                  </a:cubicBezTo>
                  <a:cubicBezTo>
                    <a:pt x="794" y="667"/>
                    <a:pt x="794" y="650"/>
                    <a:pt x="794" y="632"/>
                  </a:cubicBezTo>
                  <a:cubicBezTo>
                    <a:pt x="794" y="609"/>
                    <a:pt x="798" y="605"/>
                    <a:pt x="820" y="605"/>
                  </a:cubicBezTo>
                  <a:cubicBezTo>
                    <a:pt x="829" y="605"/>
                    <a:pt x="837" y="605"/>
                    <a:pt x="845" y="605"/>
                  </a:cubicBezTo>
                  <a:cubicBezTo>
                    <a:pt x="845" y="588"/>
                    <a:pt x="845" y="575"/>
                    <a:pt x="845" y="562"/>
                  </a:cubicBezTo>
                  <a:cubicBezTo>
                    <a:pt x="759" y="562"/>
                    <a:pt x="675" y="562"/>
                    <a:pt x="590" y="562"/>
                  </a:cubicBezTo>
                  <a:cubicBezTo>
                    <a:pt x="589" y="567"/>
                    <a:pt x="588" y="570"/>
                    <a:pt x="588" y="574"/>
                  </a:cubicBezTo>
                  <a:cubicBezTo>
                    <a:pt x="588" y="583"/>
                    <a:pt x="588" y="593"/>
                    <a:pt x="588" y="603"/>
                  </a:cubicBezTo>
                  <a:close/>
                  <a:moveTo>
                    <a:pt x="208" y="604"/>
                  </a:moveTo>
                  <a:cubicBezTo>
                    <a:pt x="213" y="604"/>
                    <a:pt x="217" y="605"/>
                    <a:pt x="220" y="605"/>
                  </a:cubicBezTo>
                  <a:cubicBezTo>
                    <a:pt x="259" y="606"/>
                    <a:pt x="259" y="606"/>
                    <a:pt x="259" y="643"/>
                  </a:cubicBezTo>
                  <a:cubicBezTo>
                    <a:pt x="259" y="822"/>
                    <a:pt x="259" y="1000"/>
                    <a:pt x="259" y="1179"/>
                  </a:cubicBezTo>
                  <a:cubicBezTo>
                    <a:pt x="259" y="1186"/>
                    <a:pt x="259" y="1193"/>
                    <a:pt x="259" y="1202"/>
                  </a:cubicBezTo>
                  <a:cubicBezTo>
                    <a:pt x="310" y="1202"/>
                    <a:pt x="360" y="1202"/>
                    <a:pt x="411" y="1202"/>
                  </a:cubicBezTo>
                  <a:cubicBezTo>
                    <a:pt x="411" y="1194"/>
                    <a:pt x="411" y="1186"/>
                    <a:pt x="411" y="1179"/>
                  </a:cubicBezTo>
                  <a:cubicBezTo>
                    <a:pt x="411" y="1000"/>
                    <a:pt x="411" y="821"/>
                    <a:pt x="411" y="641"/>
                  </a:cubicBezTo>
                  <a:cubicBezTo>
                    <a:pt x="411" y="606"/>
                    <a:pt x="412" y="605"/>
                    <a:pt x="446" y="605"/>
                  </a:cubicBezTo>
                  <a:cubicBezTo>
                    <a:pt x="451" y="605"/>
                    <a:pt x="456" y="604"/>
                    <a:pt x="462" y="603"/>
                  </a:cubicBezTo>
                  <a:cubicBezTo>
                    <a:pt x="462" y="589"/>
                    <a:pt x="462" y="576"/>
                    <a:pt x="462" y="562"/>
                  </a:cubicBezTo>
                  <a:cubicBezTo>
                    <a:pt x="376" y="562"/>
                    <a:pt x="292" y="562"/>
                    <a:pt x="208" y="562"/>
                  </a:cubicBezTo>
                  <a:cubicBezTo>
                    <a:pt x="208" y="577"/>
                    <a:pt x="208" y="590"/>
                    <a:pt x="208" y="604"/>
                  </a:cubicBezTo>
                  <a:close/>
                  <a:moveTo>
                    <a:pt x="1024" y="1202"/>
                  </a:moveTo>
                  <a:cubicBezTo>
                    <a:pt x="1033" y="1203"/>
                    <a:pt x="1039" y="1203"/>
                    <a:pt x="1046" y="1203"/>
                  </a:cubicBezTo>
                  <a:cubicBezTo>
                    <a:pt x="1082" y="1204"/>
                    <a:pt x="1118" y="1202"/>
                    <a:pt x="1153" y="1204"/>
                  </a:cubicBezTo>
                  <a:cubicBezTo>
                    <a:pt x="1172" y="1205"/>
                    <a:pt x="1177" y="1198"/>
                    <a:pt x="1177" y="1180"/>
                  </a:cubicBezTo>
                  <a:cubicBezTo>
                    <a:pt x="1176" y="1004"/>
                    <a:pt x="1176" y="828"/>
                    <a:pt x="1176" y="653"/>
                  </a:cubicBezTo>
                  <a:cubicBezTo>
                    <a:pt x="1176" y="609"/>
                    <a:pt x="1172" y="603"/>
                    <a:pt x="1221" y="605"/>
                  </a:cubicBezTo>
                  <a:cubicBezTo>
                    <a:pt x="1223" y="605"/>
                    <a:pt x="1224" y="603"/>
                    <a:pt x="1226" y="603"/>
                  </a:cubicBezTo>
                  <a:cubicBezTo>
                    <a:pt x="1226" y="589"/>
                    <a:pt x="1226" y="575"/>
                    <a:pt x="1226" y="562"/>
                  </a:cubicBezTo>
                  <a:cubicBezTo>
                    <a:pt x="1140" y="562"/>
                    <a:pt x="1056" y="562"/>
                    <a:pt x="972" y="562"/>
                  </a:cubicBezTo>
                  <a:cubicBezTo>
                    <a:pt x="972" y="577"/>
                    <a:pt x="972" y="590"/>
                    <a:pt x="972" y="604"/>
                  </a:cubicBezTo>
                  <a:cubicBezTo>
                    <a:pt x="977" y="604"/>
                    <a:pt x="981" y="605"/>
                    <a:pt x="985" y="605"/>
                  </a:cubicBezTo>
                  <a:cubicBezTo>
                    <a:pt x="1024" y="606"/>
                    <a:pt x="1024" y="606"/>
                    <a:pt x="1024" y="646"/>
                  </a:cubicBezTo>
                  <a:cubicBezTo>
                    <a:pt x="1024" y="818"/>
                    <a:pt x="1024" y="991"/>
                    <a:pt x="1024" y="1163"/>
                  </a:cubicBezTo>
                  <a:cubicBezTo>
                    <a:pt x="1024" y="1175"/>
                    <a:pt x="1024" y="1187"/>
                    <a:pt x="1024" y="1202"/>
                  </a:cubicBezTo>
                  <a:close/>
                  <a:moveTo>
                    <a:pt x="1610" y="562"/>
                  </a:moveTo>
                  <a:cubicBezTo>
                    <a:pt x="1524" y="562"/>
                    <a:pt x="1440" y="562"/>
                    <a:pt x="1356" y="562"/>
                  </a:cubicBezTo>
                  <a:cubicBezTo>
                    <a:pt x="1356" y="577"/>
                    <a:pt x="1356" y="591"/>
                    <a:pt x="1356" y="604"/>
                  </a:cubicBezTo>
                  <a:cubicBezTo>
                    <a:pt x="1361" y="604"/>
                    <a:pt x="1364" y="605"/>
                    <a:pt x="1366" y="605"/>
                  </a:cubicBezTo>
                  <a:cubicBezTo>
                    <a:pt x="1407" y="606"/>
                    <a:pt x="1407" y="606"/>
                    <a:pt x="1407" y="647"/>
                  </a:cubicBezTo>
                  <a:cubicBezTo>
                    <a:pt x="1407" y="824"/>
                    <a:pt x="1407" y="1001"/>
                    <a:pt x="1407" y="1178"/>
                  </a:cubicBezTo>
                  <a:cubicBezTo>
                    <a:pt x="1407" y="1186"/>
                    <a:pt x="1407" y="1194"/>
                    <a:pt x="1407" y="1201"/>
                  </a:cubicBezTo>
                  <a:cubicBezTo>
                    <a:pt x="1459" y="1201"/>
                    <a:pt x="1508" y="1201"/>
                    <a:pt x="1559" y="1201"/>
                  </a:cubicBezTo>
                  <a:cubicBezTo>
                    <a:pt x="1559" y="1193"/>
                    <a:pt x="1559" y="1186"/>
                    <a:pt x="1559" y="1180"/>
                  </a:cubicBezTo>
                  <a:cubicBezTo>
                    <a:pt x="1559" y="1004"/>
                    <a:pt x="1559" y="828"/>
                    <a:pt x="1559" y="652"/>
                  </a:cubicBezTo>
                  <a:cubicBezTo>
                    <a:pt x="1559" y="609"/>
                    <a:pt x="1554" y="604"/>
                    <a:pt x="1604" y="605"/>
                  </a:cubicBezTo>
                  <a:cubicBezTo>
                    <a:pt x="1606" y="605"/>
                    <a:pt x="1607" y="604"/>
                    <a:pt x="1610" y="603"/>
                  </a:cubicBezTo>
                  <a:cubicBezTo>
                    <a:pt x="1610" y="590"/>
                    <a:pt x="1610" y="577"/>
                    <a:pt x="1610" y="562"/>
                  </a:cubicBezTo>
                  <a:close/>
                  <a:moveTo>
                    <a:pt x="828" y="641"/>
                  </a:moveTo>
                  <a:cubicBezTo>
                    <a:pt x="828" y="829"/>
                    <a:pt x="828" y="1015"/>
                    <a:pt x="828" y="1202"/>
                  </a:cubicBezTo>
                  <a:cubicBezTo>
                    <a:pt x="838" y="1203"/>
                    <a:pt x="848" y="1204"/>
                    <a:pt x="857" y="1204"/>
                  </a:cubicBezTo>
                  <a:cubicBezTo>
                    <a:pt x="874" y="1203"/>
                    <a:pt x="881" y="1211"/>
                    <a:pt x="881" y="1228"/>
                  </a:cubicBezTo>
                  <a:cubicBezTo>
                    <a:pt x="880" y="1242"/>
                    <a:pt x="880" y="1256"/>
                    <a:pt x="881" y="1269"/>
                  </a:cubicBezTo>
                  <a:cubicBezTo>
                    <a:pt x="881" y="1274"/>
                    <a:pt x="887" y="1282"/>
                    <a:pt x="891" y="1283"/>
                  </a:cubicBezTo>
                  <a:cubicBezTo>
                    <a:pt x="906" y="1284"/>
                    <a:pt x="921" y="1283"/>
                    <a:pt x="936" y="1283"/>
                  </a:cubicBezTo>
                  <a:cubicBezTo>
                    <a:pt x="936" y="1263"/>
                    <a:pt x="936" y="1246"/>
                    <a:pt x="936" y="1230"/>
                  </a:cubicBezTo>
                  <a:cubicBezTo>
                    <a:pt x="936" y="1212"/>
                    <a:pt x="943" y="1202"/>
                    <a:pt x="962" y="1203"/>
                  </a:cubicBezTo>
                  <a:cubicBezTo>
                    <a:pt x="971" y="1204"/>
                    <a:pt x="979" y="1203"/>
                    <a:pt x="990" y="1202"/>
                  </a:cubicBezTo>
                  <a:cubicBezTo>
                    <a:pt x="990" y="1193"/>
                    <a:pt x="990" y="1186"/>
                    <a:pt x="990" y="1179"/>
                  </a:cubicBezTo>
                  <a:cubicBezTo>
                    <a:pt x="990" y="1007"/>
                    <a:pt x="989" y="836"/>
                    <a:pt x="990" y="665"/>
                  </a:cubicBezTo>
                  <a:cubicBezTo>
                    <a:pt x="990" y="645"/>
                    <a:pt x="986" y="638"/>
                    <a:pt x="965" y="639"/>
                  </a:cubicBezTo>
                  <a:cubicBezTo>
                    <a:pt x="942" y="641"/>
                    <a:pt x="937" y="635"/>
                    <a:pt x="936" y="612"/>
                  </a:cubicBezTo>
                  <a:cubicBezTo>
                    <a:pt x="936" y="596"/>
                    <a:pt x="936" y="579"/>
                    <a:pt x="936" y="562"/>
                  </a:cubicBezTo>
                  <a:cubicBezTo>
                    <a:pt x="917" y="562"/>
                    <a:pt x="900" y="562"/>
                    <a:pt x="880" y="562"/>
                  </a:cubicBezTo>
                  <a:cubicBezTo>
                    <a:pt x="880" y="575"/>
                    <a:pt x="880" y="587"/>
                    <a:pt x="880" y="599"/>
                  </a:cubicBezTo>
                  <a:cubicBezTo>
                    <a:pt x="881" y="639"/>
                    <a:pt x="881" y="639"/>
                    <a:pt x="842" y="640"/>
                  </a:cubicBezTo>
                  <a:cubicBezTo>
                    <a:pt x="838" y="640"/>
                    <a:pt x="834" y="641"/>
                    <a:pt x="828" y="641"/>
                  </a:cubicBezTo>
                  <a:close/>
                  <a:moveTo>
                    <a:pt x="1263" y="562"/>
                  </a:moveTo>
                  <a:cubicBezTo>
                    <a:pt x="1263" y="577"/>
                    <a:pt x="1263" y="592"/>
                    <a:pt x="1263" y="606"/>
                  </a:cubicBezTo>
                  <a:cubicBezTo>
                    <a:pt x="1263" y="638"/>
                    <a:pt x="1262" y="639"/>
                    <a:pt x="1231" y="640"/>
                  </a:cubicBezTo>
                  <a:cubicBezTo>
                    <a:pt x="1225" y="640"/>
                    <a:pt x="1218" y="641"/>
                    <a:pt x="1212" y="641"/>
                  </a:cubicBezTo>
                  <a:cubicBezTo>
                    <a:pt x="1212" y="829"/>
                    <a:pt x="1212" y="1015"/>
                    <a:pt x="1212" y="1204"/>
                  </a:cubicBezTo>
                  <a:cubicBezTo>
                    <a:pt x="1221" y="1204"/>
                    <a:pt x="1228" y="1204"/>
                    <a:pt x="1236" y="1204"/>
                  </a:cubicBezTo>
                  <a:cubicBezTo>
                    <a:pt x="1260" y="1204"/>
                    <a:pt x="1263" y="1207"/>
                    <a:pt x="1263" y="1232"/>
                  </a:cubicBezTo>
                  <a:cubicBezTo>
                    <a:pt x="1263" y="1248"/>
                    <a:pt x="1263" y="1265"/>
                    <a:pt x="1263" y="1282"/>
                  </a:cubicBezTo>
                  <a:cubicBezTo>
                    <a:pt x="1283" y="1282"/>
                    <a:pt x="1301" y="1282"/>
                    <a:pt x="1319" y="1282"/>
                  </a:cubicBezTo>
                  <a:cubicBezTo>
                    <a:pt x="1319" y="1263"/>
                    <a:pt x="1320" y="1245"/>
                    <a:pt x="1319" y="1228"/>
                  </a:cubicBezTo>
                  <a:cubicBezTo>
                    <a:pt x="1319" y="1212"/>
                    <a:pt x="1326" y="1203"/>
                    <a:pt x="1343" y="1204"/>
                  </a:cubicBezTo>
                  <a:cubicBezTo>
                    <a:pt x="1352" y="1204"/>
                    <a:pt x="1361" y="1204"/>
                    <a:pt x="1370" y="1204"/>
                  </a:cubicBezTo>
                  <a:cubicBezTo>
                    <a:pt x="1370" y="1014"/>
                    <a:pt x="1370" y="828"/>
                    <a:pt x="1370" y="640"/>
                  </a:cubicBezTo>
                  <a:cubicBezTo>
                    <a:pt x="1362" y="640"/>
                    <a:pt x="1356" y="640"/>
                    <a:pt x="1349" y="640"/>
                  </a:cubicBezTo>
                  <a:cubicBezTo>
                    <a:pt x="1323" y="639"/>
                    <a:pt x="1319" y="636"/>
                    <a:pt x="1319" y="610"/>
                  </a:cubicBezTo>
                  <a:cubicBezTo>
                    <a:pt x="1319" y="594"/>
                    <a:pt x="1319" y="578"/>
                    <a:pt x="1319" y="562"/>
                  </a:cubicBezTo>
                  <a:cubicBezTo>
                    <a:pt x="1300" y="562"/>
                    <a:pt x="1283" y="562"/>
                    <a:pt x="1263" y="562"/>
                  </a:cubicBezTo>
                  <a:close/>
                  <a:moveTo>
                    <a:pt x="555" y="562"/>
                  </a:moveTo>
                  <a:cubicBezTo>
                    <a:pt x="534" y="562"/>
                    <a:pt x="516" y="562"/>
                    <a:pt x="498" y="562"/>
                  </a:cubicBezTo>
                  <a:cubicBezTo>
                    <a:pt x="498" y="582"/>
                    <a:pt x="497" y="600"/>
                    <a:pt x="498" y="618"/>
                  </a:cubicBezTo>
                  <a:cubicBezTo>
                    <a:pt x="498" y="633"/>
                    <a:pt x="491" y="640"/>
                    <a:pt x="476" y="640"/>
                  </a:cubicBezTo>
                  <a:cubicBezTo>
                    <a:pt x="467" y="639"/>
                    <a:pt x="458" y="640"/>
                    <a:pt x="448" y="640"/>
                  </a:cubicBezTo>
                  <a:cubicBezTo>
                    <a:pt x="448" y="828"/>
                    <a:pt x="448" y="1015"/>
                    <a:pt x="448" y="1202"/>
                  </a:cubicBezTo>
                  <a:cubicBezTo>
                    <a:pt x="455" y="1203"/>
                    <a:pt x="461" y="1203"/>
                    <a:pt x="467" y="1204"/>
                  </a:cubicBezTo>
                  <a:cubicBezTo>
                    <a:pt x="496" y="1204"/>
                    <a:pt x="497" y="1206"/>
                    <a:pt x="498" y="1234"/>
                  </a:cubicBezTo>
                  <a:cubicBezTo>
                    <a:pt x="498" y="1250"/>
                    <a:pt x="498" y="1266"/>
                    <a:pt x="498" y="1281"/>
                  </a:cubicBezTo>
                  <a:cubicBezTo>
                    <a:pt x="519" y="1281"/>
                    <a:pt x="536" y="1281"/>
                    <a:pt x="555" y="1281"/>
                  </a:cubicBezTo>
                  <a:cubicBezTo>
                    <a:pt x="555" y="1261"/>
                    <a:pt x="555" y="1242"/>
                    <a:pt x="555" y="1224"/>
                  </a:cubicBezTo>
                  <a:cubicBezTo>
                    <a:pt x="554" y="1210"/>
                    <a:pt x="561" y="1204"/>
                    <a:pt x="574" y="1204"/>
                  </a:cubicBezTo>
                  <a:cubicBezTo>
                    <a:pt x="584" y="1203"/>
                    <a:pt x="595" y="1203"/>
                    <a:pt x="606" y="1202"/>
                  </a:cubicBezTo>
                  <a:cubicBezTo>
                    <a:pt x="606" y="1014"/>
                    <a:pt x="606" y="828"/>
                    <a:pt x="606" y="640"/>
                  </a:cubicBezTo>
                  <a:cubicBezTo>
                    <a:pt x="596" y="640"/>
                    <a:pt x="587" y="640"/>
                    <a:pt x="579" y="640"/>
                  </a:cubicBezTo>
                  <a:cubicBezTo>
                    <a:pt x="561" y="641"/>
                    <a:pt x="553" y="633"/>
                    <a:pt x="554" y="615"/>
                  </a:cubicBezTo>
                  <a:cubicBezTo>
                    <a:pt x="555" y="598"/>
                    <a:pt x="555" y="581"/>
                    <a:pt x="555" y="562"/>
                  </a:cubicBezTo>
                  <a:close/>
                  <a:moveTo>
                    <a:pt x="87" y="1352"/>
                  </a:moveTo>
                  <a:cubicBezTo>
                    <a:pt x="635" y="1352"/>
                    <a:pt x="1183" y="1352"/>
                    <a:pt x="1730" y="1352"/>
                  </a:cubicBezTo>
                  <a:cubicBezTo>
                    <a:pt x="1730" y="1340"/>
                    <a:pt x="1730" y="1330"/>
                    <a:pt x="1730" y="1319"/>
                  </a:cubicBezTo>
                  <a:cubicBezTo>
                    <a:pt x="1182" y="1319"/>
                    <a:pt x="635" y="1319"/>
                    <a:pt x="87" y="1319"/>
                  </a:cubicBezTo>
                  <a:cubicBezTo>
                    <a:pt x="87" y="1330"/>
                    <a:pt x="87" y="1341"/>
                    <a:pt x="87" y="1352"/>
                  </a:cubicBezTo>
                  <a:close/>
                  <a:moveTo>
                    <a:pt x="846" y="1239"/>
                  </a:moveTo>
                  <a:cubicBezTo>
                    <a:pt x="760" y="1239"/>
                    <a:pt x="675" y="1239"/>
                    <a:pt x="589" y="1239"/>
                  </a:cubicBezTo>
                  <a:cubicBezTo>
                    <a:pt x="589" y="1254"/>
                    <a:pt x="589" y="1267"/>
                    <a:pt x="589" y="1282"/>
                  </a:cubicBezTo>
                  <a:cubicBezTo>
                    <a:pt x="675" y="1282"/>
                    <a:pt x="760" y="1282"/>
                    <a:pt x="846" y="1282"/>
                  </a:cubicBezTo>
                  <a:cubicBezTo>
                    <a:pt x="846" y="1267"/>
                    <a:pt x="846" y="1254"/>
                    <a:pt x="846" y="1239"/>
                  </a:cubicBezTo>
                  <a:close/>
                  <a:moveTo>
                    <a:pt x="1227" y="1239"/>
                  </a:moveTo>
                  <a:cubicBezTo>
                    <a:pt x="1141" y="1239"/>
                    <a:pt x="1057" y="1239"/>
                    <a:pt x="972" y="1239"/>
                  </a:cubicBezTo>
                  <a:cubicBezTo>
                    <a:pt x="972" y="1253"/>
                    <a:pt x="972" y="1267"/>
                    <a:pt x="972" y="1282"/>
                  </a:cubicBezTo>
                  <a:cubicBezTo>
                    <a:pt x="1057" y="1282"/>
                    <a:pt x="1142" y="1282"/>
                    <a:pt x="1227" y="1282"/>
                  </a:cubicBezTo>
                  <a:cubicBezTo>
                    <a:pt x="1227" y="1267"/>
                    <a:pt x="1227" y="1254"/>
                    <a:pt x="1227" y="1239"/>
                  </a:cubicBezTo>
                  <a:close/>
                  <a:moveTo>
                    <a:pt x="1610" y="1282"/>
                  </a:moveTo>
                  <a:cubicBezTo>
                    <a:pt x="1610" y="1267"/>
                    <a:pt x="1610" y="1253"/>
                    <a:pt x="1610" y="1239"/>
                  </a:cubicBezTo>
                  <a:cubicBezTo>
                    <a:pt x="1525" y="1239"/>
                    <a:pt x="1440" y="1239"/>
                    <a:pt x="1356" y="1239"/>
                  </a:cubicBezTo>
                  <a:cubicBezTo>
                    <a:pt x="1356" y="1254"/>
                    <a:pt x="1356" y="1268"/>
                    <a:pt x="1356" y="1282"/>
                  </a:cubicBezTo>
                  <a:cubicBezTo>
                    <a:pt x="1442" y="1282"/>
                    <a:pt x="1526" y="1282"/>
                    <a:pt x="1610" y="1282"/>
                  </a:cubicBezTo>
                  <a:close/>
                  <a:moveTo>
                    <a:pt x="462" y="1238"/>
                  </a:moveTo>
                  <a:cubicBezTo>
                    <a:pt x="376" y="1238"/>
                    <a:pt x="293" y="1238"/>
                    <a:pt x="208" y="1238"/>
                  </a:cubicBezTo>
                  <a:cubicBezTo>
                    <a:pt x="208" y="1254"/>
                    <a:pt x="208" y="1268"/>
                    <a:pt x="208" y="1281"/>
                  </a:cubicBezTo>
                  <a:cubicBezTo>
                    <a:pt x="294" y="1281"/>
                    <a:pt x="378" y="1281"/>
                    <a:pt x="462" y="1281"/>
                  </a:cubicBezTo>
                  <a:cubicBezTo>
                    <a:pt x="462" y="1266"/>
                    <a:pt x="462" y="1253"/>
                    <a:pt x="462" y="12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Freeform 91">
              <a:extLst>
                <a:ext uri="{FF2B5EF4-FFF2-40B4-BE49-F238E27FC236}">
                  <a16:creationId xmlns:a16="http://schemas.microsoft.com/office/drawing/2014/main" id="{1B639FBC-71A8-470F-8AE4-D52D5BAC5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50" y="1665288"/>
              <a:ext cx="609600" cy="600075"/>
            </a:xfrm>
            <a:custGeom>
              <a:avLst/>
              <a:gdLst>
                <a:gd name="T0" fmla="*/ 162 w 162"/>
                <a:gd name="T1" fmla="*/ 79 h 159"/>
                <a:gd name="T2" fmla="*/ 82 w 162"/>
                <a:gd name="T3" fmla="*/ 159 h 159"/>
                <a:gd name="T4" fmla="*/ 0 w 162"/>
                <a:gd name="T5" fmla="*/ 78 h 159"/>
                <a:gd name="T6" fmla="*/ 81 w 162"/>
                <a:gd name="T7" fmla="*/ 0 h 159"/>
                <a:gd name="T8" fmla="*/ 162 w 162"/>
                <a:gd name="T9" fmla="*/ 79 h 159"/>
                <a:gd name="T10" fmla="*/ 81 w 162"/>
                <a:gd name="T11" fmla="*/ 124 h 159"/>
                <a:gd name="T12" fmla="*/ 127 w 162"/>
                <a:gd name="T13" fmla="*/ 79 h 159"/>
                <a:gd name="T14" fmla="*/ 82 w 162"/>
                <a:gd name="T15" fmla="*/ 35 h 159"/>
                <a:gd name="T16" fmla="*/ 35 w 162"/>
                <a:gd name="T17" fmla="*/ 79 h 159"/>
                <a:gd name="T18" fmla="*/ 81 w 162"/>
                <a:gd name="T19" fmla="*/ 12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59">
                  <a:moveTo>
                    <a:pt x="162" y="79"/>
                  </a:moveTo>
                  <a:cubicBezTo>
                    <a:pt x="162" y="124"/>
                    <a:pt x="127" y="159"/>
                    <a:pt x="82" y="159"/>
                  </a:cubicBezTo>
                  <a:cubicBezTo>
                    <a:pt x="36" y="159"/>
                    <a:pt x="0" y="123"/>
                    <a:pt x="0" y="78"/>
                  </a:cubicBezTo>
                  <a:cubicBezTo>
                    <a:pt x="0" y="35"/>
                    <a:pt x="36" y="0"/>
                    <a:pt x="81" y="0"/>
                  </a:cubicBezTo>
                  <a:cubicBezTo>
                    <a:pt x="127" y="0"/>
                    <a:pt x="161" y="34"/>
                    <a:pt x="162" y="79"/>
                  </a:cubicBezTo>
                  <a:close/>
                  <a:moveTo>
                    <a:pt x="81" y="124"/>
                  </a:moveTo>
                  <a:cubicBezTo>
                    <a:pt x="107" y="124"/>
                    <a:pt x="128" y="104"/>
                    <a:pt x="127" y="79"/>
                  </a:cubicBezTo>
                  <a:cubicBezTo>
                    <a:pt x="127" y="55"/>
                    <a:pt x="107" y="35"/>
                    <a:pt x="82" y="35"/>
                  </a:cubicBezTo>
                  <a:cubicBezTo>
                    <a:pt x="56" y="34"/>
                    <a:pt x="35" y="54"/>
                    <a:pt x="35" y="79"/>
                  </a:cubicBezTo>
                  <a:cubicBezTo>
                    <a:pt x="35" y="103"/>
                    <a:pt x="56" y="124"/>
                    <a:pt x="81" y="1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4" name="Rounded Rectangle 73">
            <a:extLst>
              <a:ext uri="{FF2B5EF4-FFF2-40B4-BE49-F238E27FC236}">
                <a16:creationId xmlns:a16="http://schemas.microsoft.com/office/drawing/2014/main" id="{4CA73DD3-A168-4B65-8878-0A18DB097293}"/>
              </a:ext>
            </a:extLst>
          </p:cNvPr>
          <p:cNvSpPr/>
          <p:nvPr/>
        </p:nvSpPr>
        <p:spPr>
          <a:xfrm>
            <a:off x="8912261" y="1365895"/>
            <a:ext cx="1188720" cy="1095598"/>
          </a:xfrm>
          <a:prstGeom prst="roundRect">
            <a:avLst>
              <a:gd name="adj" fmla="val 7538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E4A33836-60C2-4C7B-BC2F-F693E97CD3FE}"/>
              </a:ext>
            </a:extLst>
          </p:cNvPr>
          <p:cNvSpPr txBox="1"/>
          <p:nvPr/>
        </p:nvSpPr>
        <p:spPr>
          <a:xfrm>
            <a:off x="8927920" y="2098180"/>
            <a:ext cx="1173061" cy="400349"/>
          </a:xfrm>
          <a:prstGeom prst="rect">
            <a:avLst/>
          </a:prstGeom>
          <a:noFill/>
        </p:spPr>
        <p:txBody>
          <a:bodyPr wrap="square" lIns="18288" tIns="18288" rIns="18288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Collection Service *</a:t>
            </a:r>
            <a:endParaRPr kumimoji="0" lang="en-IN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Can 69">
            <a:extLst>
              <a:ext uri="{FF2B5EF4-FFF2-40B4-BE49-F238E27FC236}">
                <a16:creationId xmlns:a16="http://schemas.microsoft.com/office/drawing/2014/main" id="{476FBD24-9112-4948-89F4-43C4A31B1E65}"/>
              </a:ext>
            </a:extLst>
          </p:cNvPr>
          <p:cNvSpPr/>
          <p:nvPr/>
        </p:nvSpPr>
        <p:spPr>
          <a:xfrm>
            <a:off x="9124692" y="2000863"/>
            <a:ext cx="7951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7" name="Picture 84" descr="Bank Account Icons - Download Free Vector Icons | Noun Project">
            <a:extLst>
              <a:ext uri="{FF2B5EF4-FFF2-40B4-BE49-F238E27FC236}">
                <a16:creationId xmlns:a16="http://schemas.microsoft.com/office/drawing/2014/main" id="{98C1D85C-F3CD-47A2-A2BE-CDFBE76D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169" y="1550601"/>
            <a:ext cx="498223" cy="49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" name="Rounded Rectangle 29">
            <a:extLst>
              <a:ext uri="{FF2B5EF4-FFF2-40B4-BE49-F238E27FC236}">
                <a16:creationId xmlns:a16="http://schemas.microsoft.com/office/drawing/2014/main" id="{3F6655B8-20A6-471E-BC95-7DAA9EDCDC86}"/>
              </a:ext>
            </a:extLst>
          </p:cNvPr>
          <p:cNvSpPr/>
          <p:nvPr/>
        </p:nvSpPr>
        <p:spPr>
          <a:xfrm>
            <a:off x="2220296" y="1378501"/>
            <a:ext cx="1188720" cy="1095598"/>
          </a:xfrm>
          <a:prstGeom prst="roundRect">
            <a:avLst>
              <a:gd name="adj" fmla="val 11103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254BD784-C8AA-4F29-AA8F-E2FF9474D96B}"/>
              </a:ext>
            </a:extLst>
          </p:cNvPr>
          <p:cNvSpPr txBox="1"/>
          <p:nvPr/>
        </p:nvSpPr>
        <p:spPr>
          <a:xfrm>
            <a:off x="2230524" y="2106200"/>
            <a:ext cx="1168264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Credit Information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Bureau  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Can 43">
            <a:extLst>
              <a:ext uri="{FF2B5EF4-FFF2-40B4-BE49-F238E27FC236}">
                <a16:creationId xmlns:a16="http://schemas.microsoft.com/office/drawing/2014/main" id="{1B1FDAA4-77D9-40E8-AF00-D9B2D61F489B}"/>
              </a:ext>
            </a:extLst>
          </p:cNvPr>
          <p:cNvSpPr/>
          <p:nvPr/>
        </p:nvSpPr>
        <p:spPr>
          <a:xfrm>
            <a:off x="2401018" y="1992365"/>
            <a:ext cx="8272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1" name="Picture 86" descr="Credit Score Icon Images, Stock Photos &amp;amp; Vectors | Shutterstock">
            <a:extLst>
              <a:ext uri="{FF2B5EF4-FFF2-40B4-BE49-F238E27FC236}">
                <a16:creationId xmlns:a16="http://schemas.microsoft.com/office/drawing/2014/main" id="{1DBFE609-4260-4ACD-84F8-9D590F30A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16852" r="13595" b="21376"/>
          <a:stretch/>
        </p:blipFill>
        <p:spPr bwMode="auto">
          <a:xfrm>
            <a:off x="2570882" y="1556767"/>
            <a:ext cx="487548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" name="Rounded Rectangle 73">
            <a:extLst>
              <a:ext uri="{FF2B5EF4-FFF2-40B4-BE49-F238E27FC236}">
                <a16:creationId xmlns:a16="http://schemas.microsoft.com/office/drawing/2014/main" id="{79407438-C342-490F-84BC-D4A9336C8B29}"/>
              </a:ext>
            </a:extLst>
          </p:cNvPr>
          <p:cNvSpPr/>
          <p:nvPr/>
        </p:nvSpPr>
        <p:spPr>
          <a:xfrm>
            <a:off x="2220296" y="1376719"/>
            <a:ext cx="1188720" cy="1095598"/>
          </a:xfrm>
          <a:prstGeom prst="roundRect">
            <a:avLst>
              <a:gd name="adj" fmla="val 7538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BAFA9084-41D5-4DDB-B3B1-2B8938AA6A00}"/>
              </a:ext>
            </a:extLst>
          </p:cNvPr>
          <p:cNvSpPr txBox="1"/>
          <p:nvPr/>
        </p:nvSpPr>
        <p:spPr>
          <a:xfrm>
            <a:off x="2286890" y="2103716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</a:t>
            </a:r>
            <a:b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Factor</a:t>
            </a:r>
          </a:p>
        </p:txBody>
      </p:sp>
      <p:sp>
        <p:nvSpPr>
          <p:cNvPr id="254" name="Can 69">
            <a:extLst>
              <a:ext uri="{FF2B5EF4-FFF2-40B4-BE49-F238E27FC236}">
                <a16:creationId xmlns:a16="http://schemas.microsoft.com/office/drawing/2014/main" id="{12625E0A-295F-43FA-B612-61662E64BE36}"/>
              </a:ext>
            </a:extLst>
          </p:cNvPr>
          <p:cNvSpPr/>
          <p:nvPr/>
        </p:nvSpPr>
        <p:spPr>
          <a:xfrm>
            <a:off x="2437942" y="2006399"/>
            <a:ext cx="7951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1CBC56A3-8C95-427F-B5B5-0256FC300EB8}"/>
              </a:ext>
            </a:extLst>
          </p:cNvPr>
          <p:cNvGrpSpPr/>
          <p:nvPr/>
        </p:nvGrpSpPr>
        <p:grpSpPr>
          <a:xfrm>
            <a:off x="2604939" y="1658552"/>
            <a:ext cx="461183" cy="371063"/>
            <a:chOff x="11836400" y="1149350"/>
            <a:chExt cx="6848475" cy="5510213"/>
          </a:xfrm>
        </p:grpSpPr>
        <p:sp>
          <p:nvSpPr>
            <p:cNvPr id="256" name="Freeform 90">
              <a:extLst>
                <a:ext uri="{FF2B5EF4-FFF2-40B4-BE49-F238E27FC236}">
                  <a16:creationId xmlns:a16="http://schemas.microsoft.com/office/drawing/2014/main" id="{C7649A5B-1121-4A58-8D60-54C95D1497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36400" y="1149350"/>
              <a:ext cx="6848475" cy="5510213"/>
            </a:xfrm>
            <a:custGeom>
              <a:avLst/>
              <a:gdLst>
                <a:gd name="T0" fmla="*/ 1647 w 1817"/>
                <a:gd name="T1" fmla="*/ 1277 h 1461"/>
                <a:gd name="T2" fmla="*/ 1766 w 1817"/>
                <a:gd name="T3" fmla="*/ 1349 h 1461"/>
                <a:gd name="T4" fmla="*/ 1798 w 1817"/>
                <a:gd name="T5" fmla="*/ 1461 h 1461"/>
                <a:gd name="T6" fmla="*/ 35 w 1817"/>
                <a:gd name="T7" fmla="*/ 1437 h 1461"/>
                <a:gd name="T8" fmla="*/ 28 w 1817"/>
                <a:gd name="T9" fmla="*/ 1353 h 1461"/>
                <a:gd name="T10" fmla="*/ 171 w 1817"/>
                <a:gd name="T11" fmla="*/ 1283 h 1461"/>
                <a:gd name="T12" fmla="*/ 222 w 1817"/>
                <a:gd name="T13" fmla="*/ 640 h 1461"/>
                <a:gd name="T14" fmla="*/ 92 w 1817"/>
                <a:gd name="T15" fmla="*/ 560 h 1461"/>
                <a:gd name="T16" fmla="*/ 132 w 1817"/>
                <a:gd name="T17" fmla="*/ 526 h 1461"/>
                <a:gd name="T18" fmla="*/ 893 w 1817"/>
                <a:gd name="T19" fmla="*/ 4 h 1461"/>
                <a:gd name="T20" fmla="*/ 1684 w 1817"/>
                <a:gd name="T21" fmla="*/ 499 h 1461"/>
                <a:gd name="T22" fmla="*/ 1731 w 1817"/>
                <a:gd name="T23" fmla="*/ 561 h 1461"/>
                <a:gd name="T24" fmla="*/ 1595 w 1817"/>
                <a:gd name="T25" fmla="*/ 640 h 1461"/>
                <a:gd name="T26" fmla="*/ 1623 w 1817"/>
                <a:gd name="T27" fmla="*/ 401 h 1461"/>
                <a:gd name="T28" fmla="*/ 1634 w 1817"/>
                <a:gd name="T29" fmla="*/ 313 h 1461"/>
                <a:gd name="T30" fmla="*/ 183 w 1817"/>
                <a:gd name="T31" fmla="*/ 314 h 1461"/>
                <a:gd name="T32" fmla="*/ 197 w 1817"/>
                <a:gd name="T33" fmla="*/ 526 h 1461"/>
                <a:gd name="T34" fmla="*/ 1650 w 1817"/>
                <a:gd name="T35" fmla="*/ 437 h 1461"/>
                <a:gd name="T36" fmla="*/ 599 w 1817"/>
                <a:gd name="T37" fmla="*/ 605 h 1461"/>
                <a:gd name="T38" fmla="*/ 771 w 1817"/>
                <a:gd name="T39" fmla="*/ 1204 h 1461"/>
                <a:gd name="T40" fmla="*/ 820 w 1817"/>
                <a:gd name="T41" fmla="*/ 605 h 1461"/>
                <a:gd name="T42" fmla="*/ 588 w 1817"/>
                <a:gd name="T43" fmla="*/ 574 h 1461"/>
                <a:gd name="T44" fmla="*/ 259 w 1817"/>
                <a:gd name="T45" fmla="*/ 643 h 1461"/>
                <a:gd name="T46" fmla="*/ 411 w 1817"/>
                <a:gd name="T47" fmla="*/ 1179 h 1461"/>
                <a:gd name="T48" fmla="*/ 462 w 1817"/>
                <a:gd name="T49" fmla="*/ 562 h 1461"/>
                <a:gd name="T50" fmla="*/ 1046 w 1817"/>
                <a:gd name="T51" fmla="*/ 1203 h 1461"/>
                <a:gd name="T52" fmla="*/ 1221 w 1817"/>
                <a:gd name="T53" fmla="*/ 605 h 1461"/>
                <a:gd name="T54" fmla="*/ 972 w 1817"/>
                <a:gd name="T55" fmla="*/ 604 h 1461"/>
                <a:gd name="T56" fmla="*/ 1024 w 1817"/>
                <a:gd name="T57" fmla="*/ 1202 h 1461"/>
                <a:gd name="T58" fmla="*/ 1366 w 1817"/>
                <a:gd name="T59" fmla="*/ 605 h 1461"/>
                <a:gd name="T60" fmla="*/ 1559 w 1817"/>
                <a:gd name="T61" fmla="*/ 1201 h 1461"/>
                <a:gd name="T62" fmla="*/ 1610 w 1817"/>
                <a:gd name="T63" fmla="*/ 603 h 1461"/>
                <a:gd name="T64" fmla="*/ 857 w 1817"/>
                <a:gd name="T65" fmla="*/ 1204 h 1461"/>
                <a:gd name="T66" fmla="*/ 936 w 1817"/>
                <a:gd name="T67" fmla="*/ 1283 h 1461"/>
                <a:gd name="T68" fmla="*/ 990 w 1817"/>
                <a:gd name="T69" fmla="*/ 1179 h 1461"/>
                <a:gd name="T70" fmla="*/ 936 w 1817"/>
                <a:gd name="T71" fmla="*/ 562 h 1461"/>
                <a:gd name="T72" fmla="*/ 828 w 1817"/>
                <a:gd name="T73" fmla="*/ 641 h 1461"/>
                <a:gd name="T74" fmla="*/ 1212 w 1817"/>
                <a:gd name="T75" fmla="*/ 641 h 1461"/>
                <a:gd name="T76" fmla="*/ 1263 w 1817"/>
                <a:gd name="T77" fmla="*/ 1282 h 1461"/>
                <a:gd name="T78" fmla="*/ 1370 w 1817"/>
                <a:gd name="T79" fmla="*/ 1204 h 1461"/>
                <a:gd name="T80" fmla="*/ 1319 w 1817"/>
                <a:gd name="T81" fmla="*/ 562 h 1461"/>
                <a:gd name="T82" fmla="*/ 498 w 1817"/>
                <a:gd name="T83" fmla="*/ 618 h 1461"/>
                <a:gd name="T84" fmla="*/ 467 w 1817"/>
                <a:gd name="T85" fmla="*/ 1204 h 1461"/>
                <a:gd name="T86" fmla="*/ 555 w 1817"/>
                <a:gd name="T87" fmla="*/ 1224 h 1461"/>
                <a:gd name="T88" fmla="*/ 579 w 1817"/>
                <a:gd name="T89" fmla="*/ 640 h 1461"/>
                <a:gd name="T90" fmla="*/ 1730 w 1817"/>
                <a:gd name="T91" fmla="*/ 1352 h 1461"/>
                <a:gd name="T92" fmla="*/ 846 w 1817"/>
                <a:gd name="T93" fmla="*/ 1239 h 1461"/>
                <a:gd name="T94" fmla="*/ 846 w 1817"/>
                <a:gd name="T95" fmla="*/ 1239 h 1461"/>
                <a:gd name="T96" fmla="*/ 1227 w 1817"/>
                <a:gd name="T97" fmla="*/ 1282 h 1461"/>
                <a:gd name="T98" fmla="*/ 1356 w 1817"/>
                <a:gd name="T99" fmla="*/ 1239 h 1461"/>
                <a:gd name="T100" fmla="*/ 208 w 1817"/>
                <a:gd name="T101" fmla="*/ 1238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7" h="1461">
                  <a:moveTo>
                    <a:pt x="1595" y="1202"/>
                  </a:moveTo>
                  <a:cubicBezTo>
                    <a:pt x="1602" y="1203"/>
                    <a:pt x="1609" y="1203"/>
                    <a:pt x="1615" y="1204"/>
                  </a:cubicBezTo>
                  <a:cubicBezTo>
                    <a:pt x="1644" y="1204"/>
                    <a:pt x="1647" y="1207"/>
                    <a:pt x="1647" y="1237"/>
                  </a:cubicBezTo>
                  <a:cubicBezTo>
                    <a:pt x="1647" y="1250"/>
                    <a:pt x="1647" y="1263"/>
                    <a:pt x="1647" y="1277"/>
                  </a:cubicBezTo>
                  <a:cubicBezTo>
                    <a:pt x="1647" y="1278"/>
                    <a:pt x="1648" y="1279"/>
                    <a:pt x="1649" y="1283"/>
                  </a:cubicBezTo>
                  <a:cubicBezTo>
                    <a:pt x="1677" y="1283"/>
                    <a:pt x="1706" y="1283"/>
                    <a:pt x="1735" y="1283"/>
                  </a:cubicBezTo>
                  <a:cubicBezTo>
                    <a:pt x="1764" y="1283"/>
                    <a:pt x="1766" y="1286"/>
                    <a:pt x="1766" y="1314"/>
                  </a:cubicBezTo>
                  <a:cubicBezTo>
                    <a:pt x="1767" y="1326"/>
                    <a:pt x="1766" y="1339"/>
                    <a:pt x="1766" y="1349"/>
                  </a:cubicBezTo>
                  <a:cubicBezTo>
                    <a:pt x="1769" y="1352"/>
                    <a:pt x="1770" y="1352"/>
                    <a:pt x="1770" y="1352"/>
                  </a:cubicBezTo>
                  <a:cubicBezTo>
                    <a:pt x="1815" y="1358"/>
                    <a:pt x="1815" y="1358"/>
                    <a:pt x="1815" y="1404"/>
                  </a:cubicBezTo>
                  <a:cubicBezTo>
                    <a:pt x="1815" y="1417"/>
                    <a:pt x="1817" y="1430"/>
                    <a:pt x="1815" y="1442"/>
                  </a:cubicBezTo>
                  <a:cubicBezTo>
                    <a:pt x="1813" y="1449"/>
                    <a:pt x="1804" y="1455"/>
                    <a:pt x="1798" y="1461"/>
                  </a:cubicBezTo>
                  <a:cubicBezTo>
                    <a:pt x="1793" y="1455"/>
                    <a:pt x="1783" y="1449"/>
                    <a:pt x="1782" y="1442"/>
                  </a:cubicBezTo>
                  <a:cubicBezTo>
                    <a:pt x="1780" y="1425"/>
                    <a:pt x="1781" y="1408"/>
                    <a:pt x="1781" y="1390"/>
                  </a:cubicBezTo>
                  <a:cubicBezTo>
                    <a:pt x="1199" y="1390"/>
                    <a:pt x="618" y="1390"/>
                    <a:pt x="35" y="1390"/>
                  </a:cubicBezTo>
                  <a:cubicBezTo>
                    <a:pt x="35" y="1406"/>
                    <a:pt x="35" y="1422"/>
                    <a:pt x="35" y="1437"/>
                  </a:cubicBezTo>
                  <a:cubicBezTo>
                    <a:pt x="35" y="1450"/>
                    <a:pt x="32" y="1461"/>
                    <a:pt x="17" y="1460"/>
                  </a:cubicBezTo>
                  <a:cubicBezTo>
                    <a:pt x="3" y="1460"/>
                    <a:pt x="0" y="1449"/>
                    <a:pt x="0" y="1438"/>
                  </a:cubicBezTo>
                  <a:cubicBezTo>
                    <a:pt x="1" y="1419"/>
                    <a:pt x="0" y="1400"/>
                    <a:pt x="0" y="1382"/>
                  </a:cubicBezTo>
                  <a:cubicBezTo>
                    <a:pt x="1" y="1358"/>
                    <a:pt x="5" y="1354"/>
                    <a:pt x="28" y="1353"/>
                  </a:cubicBezTo>
                  <a:cubicBezTo>
                    <a:pt x="35" y="1353"/>
                    <a:pt x="41" y="1353"/>
                    <a:pt x="51" y="1353"/>
                  </a:cubicBezTo>
                  <a:cubicBezTo>
                    <a:pt x="51" y="1344"/>
                    <a:pt x="51" y="1335"/>
                    <a:pt x="51" y="1327"/>
                  </a:cubicBezTo>
                  <a:cubicBezTo>
                    <a:pt x="51" y="1283"/>
                    <a:pt x="51" y="1283"/>
                    <a:pt x="95" y="1283"/>
                  </a:cubicBezTo>
                  <a:cubicBezTo>
                    <a:pt x="120" y="1283"/>
                    <a:pt x="144" y="1283"/>
                    <a:pt x="171" y="1283"/>
                  </a:cubicBezTo>
                  <a:cubicBezTo>
                    <a:pt x="171" y="1265"/>
                    <a:pt x="171" y="1248"/>
                    <a:pt x="171" y="1232"/>
                  </a:cubicBezTo>
                  <a:cubicBezTo>
                    <a:pt x="171" y="1208"/>
                    <a:pt x="175" y="1204"/>
                    <a:pt x="199" y="1203"/>
                  </a:cubicBezTo>
                  <a:cubicBezTo>
                    <a:pt x="206" y="1203"/>
                    <a:pt x="213" y="1203"/>
                    <a:pt x="222" y="1203"/>
                  </a:cubicBezTo>
                  <a:cubicBezTo>
                    <a:pt x="222" y="1015"/>
                    <a:pt x="222" y="829"/>
                    <a:pt x="222" y="640"/>
                  </a:cubicBezTo>
                  <a:cubicBezTo>
                    <a:pt x="212" y="640"/>
                    <a:pt x="203" y="640"/>
                    <a:pt x="194" y="640"/>
                  </a:cubicBezTo>
                  <a:cubicBezTo>
                    <a:pt x="179" y="640"/>
                    <a:pt x="171" y="633"/>
                    <a:pt x="171" y="617"/>
                  </a:cubicBezTo>
                  <a:cubicBezTo>
                    <a:pt x="172" y="599"/>
                    <a:pt x="171" y="581"/>
                    <a:pt x="171" y="561"/>
                  </a:cubicBezTo>
                  <a:cubicBezTo>
                    <a:pt x="144" y="561"/>
                    <a:pt x="118" y="561"/>
                    <a:pt x="92" y="560"/>
                  </a:cubicBezTo>
                  <a:cubicBezTo>
                    <a:pt x="86" y="560"/>
                    <a:pt x="79" y="562"/>
                    <a:pt x="75" y="560"/>
                  </a:cubicBezTo>
                  <a:cubicBezTo>
                    <a:pt x="68" y="556"/>
                    <a:pt x="59" y="547"/>
                    <a:pt x="60" y="543"/>
                  </a:cubicBezTo>
                  <a:cubicBezTo>
                    <a:pt x="62" y="536"/>
                    <a:pt x="70" y="527"/>
                    <a:pt x="77" y="526"/>
                  </a:cubicBezTo>
                  <a:cubicBezTo>
                    <a:pt x="95" y="524"/>
                    <a:pt x="113" y="526"/>
                    <a:pt x="132" y="526"/>
                  </a:cubicBezTo>
                  <a:cubicBezTo>
                    <a:pt x="133" y="515"/>
                    <a:pt x="133" y="508"/>
                    <a:pt x="133" y="500"/>
                  </a:cubicBezTo>
                  <a:cubicBezTo>
                    <a:pt x="134" y="440"/>
                    <a:pt x="134" y="380"/>
                    <a:pt x="133" y="320"/>
                  </a:cubicBezTo>
                  <a:cubicBezTo>
                    <a:pt x="133" y="303"/>
                    <a:pt x="138" y="294"/>
                    <a:pt x="155" y="287"/>
                  </a:cubicBezTo>
                  <a:cubicBezTo>
                    <a:pt x="401" y="193"/>
                    <a:pt x="647" y="98"/>
                    <a:pt x="893" y="4"/>
                  </a:cubicBezTo>
                  <a:cubicBezTo>
                    <a:pt x="903" y="0"/>
                    <a:pt x="916" y="0"/>
                    <a:pt x="925" y="4"/>
                  </a:cubicBezTo>
                  <a:cubicBezTo>
                    <a:pt x="1171" y="98"/>
                    <a:pt x="1417" y="193"/>
                    <a:pt x="1663" y="287"/>
                  </a:cubicBezTo>
                  <a:cubicBezTo>
                    <a:pt x="1679" y="293"/>
                    <a:pt x="1685" y="302"/>
                    <a:pt x="1685" y="319"/>
                  </a:cubicBezTo>
                  <a:cubicBezTo>
                    <a:pt x="1684" y="379"/>
                    <a:pt x="1684" y="439"/>
                    <a:pt x="1684" y="499"/>
                  </a:cubicBezTo>
                  <a:cubicBezTo>
                    <a:pt x="1684" y="507"/>
                    <a:pt x="1684" y="514"/>
                    <a:pt x="1684" y="526"/>
                  </a:cubicBezTo>
                  <a:cubicBezTo>
                    <a:pt x="1701" y="526"/>
                    <a:pt x="1716" y="526"/>
                    <a:pt x="1732" y="526"/>
                  </a:cubicBezTo>
                  <a:cubicBezTo>
                    <a:pt x="1744" y="525"/>
                    <a:pt x="1757" y="527"/>
                    <a:pt x="1757" y="543"/>
                  </a:cubicBezTo>
                  <a:cubicBezTo>
                    <a:pt x="1757" y="560"/>
                    <a:pt x="1743" y="561"/>
                    <a:pt x="1731" y="561"/>
                  </a:cubicBezTo>
                  <a:cubicBezTo>
                    <a:pt x="1704" y="560"/>
                    <a:pt x="1676" y="560"/>
                    <a:pt x="1647" y="560"/>
                  </a:cubicBezTo>
                  <a:cubicBezTo>
                    <a:pt x="1647" y="578"/>
                    <a:pt x="1647" y="593"/>
                    <a:pt x="1647" y="608"/>
                  </a:cubicBezTo>
                  <a:cubicBezTo>
                    <a:pt x="1647" y="636"/>
                    <a:pt x="1643" y="640"/>
                    <a:pt x="1614" y="640"/>
                  </a:cubicBezTo>
                  <a:cubicBezTo>
                    <a:pt x="1608" y="640"/>
                    <a:pt x="1602" y="640"/>
                    <a:pt x="1595" y="640"/>
                  </a:cubicBezTo>
                  <a:cubicBezTo>
                    <a:pt x="1595" y="828"/>
                    <a:pt x="1595" y="1014"/>
                    <a:pt x="1595" y="1202"/>
                  </a:cubicBezTo>
                  <a:close/>
                  <a:moveTo>
                    <a:pt x="167" y="401"/>
                  </a:moveTo>
                  <a:cubicBezTo>
                    <a:pt x="179" y="401"/>
                    <a:pt x="187" y="401"/>
                    <a:pt x="195" y="401"/>
                  </a:cubicBezTo>
                  <a:cubicBezTo>
                    <a:pt x="671" y="401"/>
                    <a:pt x="1147" y="401"/>
                    <a:pt x="1623" y="401"/>
                  </a:cubicBezTo>
                  <a:cubicBezTo>
                    <a:pt x="1626" y="401"/>
                    <a:pt x="1628" y="400"/>
                    <a:pt x="1631" y="401"/>
                  </a:cubicBezTo>
                  <a:cubicBezTo>
                    <a:pt x="1645" y="403"/>
                    <a:pt x="1652" y="398"/>
                    <a:pt x="1651" y="382"/>
                  </a:cubicBezTo>
                  <a:cubicBezTo>
                    <a:pt x="1649" y="368"/>
                    <a:pt x="1649" y="353"/>
                    <a:pt x="1651" y="338"/>
                  </a:cubicBezTo>
                  <a:cubicBezTo>
                    <a:pt x="1652" y="325"/>
                    <a:pt x="1646" y="318"/>
                    <a:pt x="1634" y="313"/>
                  </a:cubicBezTo>
                  <a:cubicBezTo>
                    <a:pt x="1398" y="223"/>
                    <a:pt x="1163" y="132"/>
                    <a:pt x="928" y="41"/>
                  </a:cubicBezTo>
                  <a:cubicBezTo>
                    <a:pt x="913" y="36"/>
                    <a:pt x="901" y="37"/>
                    <a:pt x="888" y="42"/>
                  </a:cubicBezTo>
                  <a:cubicBezTo>
                    <a:pt x="795" y="79"/>
                    <a:pt x="701" y="114"/>
                    <a:pt x="608" y="150"/>
                  </a:cubicBezTo>
                  <a:cubicBezTo>
                    <a:pt x="467" y="205"/>
                    <a:pt x="325" y="259"/>
                    <a:pt x="183" y="314"/>
                  </a:cubicBezTo>
                  <a:cubicBezTo>
                    <a:pt x="177" y="316"/>
                    <a:pt x="169" y="323"/>
                    <a:pt x="168" y="329"/>
                  </a:cubicBezTo>
                  <a:cubicBezTo>
                    <a:pt x="166" y="352"/>
                    <a:pt x="167" y="375"/>
                    <a:pt x="167" y="401"/>
                  </a:cubicBezTo>
                  <a:close/>
                  <a:moveTo>
                    <a:pt x="169" y="526"/>
                  </a:moveTo>
                  <a:cubicBezTo>
                    <a:pt x="179" y="526"/>
                    <a:pt x="188" y="526"/>
                    <a:pt x="197" y="526"/>
                  </a:cubicBezTo>
                  <a:cubicBezTo>
                    <a:pt x="672" y="526"/>
                    <a:pt x="1146" y="526"/>
                    <a:pt x="1620" y="526"/>
                  </a:cubicBezTo>
                  <a:cubicBezTo>
                    <a:pt x="1627" y="526"/>
                    <a:pt x="1634" y="527"/>
                    <a:pt x="1640" y="525"/>
                  </a:cubicBezTo>
                  <a:cubicBezTo>
                    <a:pt x="1644" y="524"/>
                    <a:pt x="1650" y="519"/>
                    <a:pt x="1650" y="515"/>
                  </a:cubicBezTo>
                  <a:cubicBezTo>
                    <a:pt x="1650" y="490"/>
                    <a:pt x="1650" y="464"/>
                    <a:pt x="1650" y="437"/>
                  </a:cubicBezTo>
                  <a:cubicBezTo>
                    <a:pt x="1155" y="437"/>
                    <a:pt x="662" y="437"/>
                    <a:pt x="169" y="437"/>
                  </a:cubicBezTo>
                  <a:cubicBezTo>
                    <a:pt x="169" y="467"/>
                    <a:pt x="169" y="495"/>
                    <a:pt x="169" y="526"/>
                  </a:cubicBezTo>
                  <a:close/>
                  <a:moveTo>
                    <a:pt x="588" y="603"/>
                  </a:moveTo>
                  <a:cubicBezTo>
                    <a:pt x="594" y="604"/>
                    <a:pt x="596" y="605"/>
                    <a:pt x="599" y="605"/>
                  </a:cubicBezTo>
                  <a:cubicBezTo>
                    <a:pt x="642" y="607"/>
                    <a:pt x="642" y="607"/>
                    <a:pt x="642" y="649"/>
                  </a:cubicBezTo>
                  <a:cubicBezTo>
                    <a:pt x="642" y="826"/>
                    <a:pt x="642" y="1004"/>
                    <a:pt x="642" y="1181"/>
                  </a:cubicBezTo>
                  <a:cubicBezTo>
                    <a:pt x="642" y="1188"/>
                    <a:pt x="643" y="1195"/>
                    <a:pt x="643" y="1203"/>
                  </a:cubicBezTo>
                  <a:cubicBezTo>
                    <a:pt x="687" y="1203"/>
                    <a:pt x="729" y="1203"/>
                    <a:pt x="771" y="1204"/>
                  </a:cubicBezTo>
                  <a:cubicBezTo>
                    <a:pt x="790" y="1204"/>
                    <a:pt x="794" y="1198"/>
                    <a:pt x="794" y="1180"/>
                  </a:cubicBezTo>
                  <a:cubicBezTo>
                    <a:pt x="793" y="1015"/>
                    <a:pt x="794" y="850"/>
                    <a:pt x="794" y="684"/>
                  </a:cubicBezTo>
                  <a:cubicBezTo>
                    <a:pt x="794" y="667"/>
                    <a:pt x="794" y="650"/>
                    <a:pt x="794" y="632"/>
                  </a:cubicBezTo>
                  <a:cubicBezTo>
                    <a:pt x="794" y="609"/>
                    <a:pt x="798" y="605"/>
                    <a:pt x="820" y="605"/>
                  </a:cubicBezTo>
                  <a:cubicBezTo>
                    <a:pt x="829" y="605"/>
                    <a:pt x="837" y="605"/>
                    <a:pt x="845" y="605"/>
                  </a:cubicBezTo>
                  <a:cubicBezTo>
                    <a:pt x="845" y="588"/>
                    <a:pt x="845" y="575"/>
                    <a:pt x="845" y="562"/>
                  </a:cubicBezTo>
                  <a:cubicBezTo>
                    <a:pt x="759" y="562"/>
                    <a:pt x="675" y="562"/>
                    <a:pt x="590" y="562"/>
                  </a:cubicBezTo>
                  <a:cubicBezTo>
                    <a:pt x="589" y="567"/>
                    <a:pt x="588" y="570"/>
                    <a:pt x="588" y="574"/>
                  </a:cubicBezTo>
                  <a:cubicBezTo>
                    <a:pt x="588" y="583"/>
                    <a:pt x="588" y="593"/>
                    <a:pt x="588" y="603"/>
                  </a:cubicBezTo>
                  <a:close/>
                  <a:moveTo>
                    <a:pt x="208" y="604"/>
                  </a:moveTo>
                  <a:cubicBezTo>
                    <a:pt x="213" y="604"/>
                    <a:pt x="217" y="605"/>
                    <a:pt x="220" y="605"/>
                  </a:cubicBezTo>
                  <a:cubicBezTo>
                    <a:pt x="259" y="606"/>
                    <a:pt x="259" y="606"/>
                    <a:pt x="259" y="643"/>
                  </a:cubicBezTo>
                  <a:cubicBezTo>
                    <a:pt x="259" y="822"/>
                    <a:pt x="259" y="1000"/>
                    <a:pt x="259" y="1179"/>
                  </a:cubicBezTo>
                  <a:cubicBezTo>
                    <a:pt x="259" y="1186"/>
                    <a:pt x="259" y="1193"/>
                    <a:pt x="259" y="1202"/>
                  </a:cubicBezTo>
                  <a:cubicBezTo>
                    <a:pt x="310" y="1202"/>
                    <a:pt x="360" y="1202"/>
                    <a:pt x="411" y="1202"/>
                  </a:cubicBezTo>
                  <a:cubicBezTo>
                    <a:pt x="411" y="1194"/>
                    <a:pt x="411" y="1186"/>
                    <a:pt x="411" y="1179"/>
                  </a:cubicBezTo>
                  <a:cubicBezTo>
                    <a:pt x="411" y="1000"/>
                    <a:pt x="411" y="821"/>
                    <a:pt x="411" y="641"/>
                  </a:cubicBezTo>
                  <a:cubicBezTo>
                    <a:pt x="411" y="606"/>
                    <a:pt x="412" y="605"/>
                    <a:pt x="446" y="605"/>
                  </a:cubicBezTo>
                  <a:cubicBezTo>
                    <a:pt x="451" y="605"/>
                    <a:pt x="456" y="604"/>
                    <a:pt x="462" y="603"/>
                  </a:cubicBezTo>
                  <a:cubicBezTo>
                    <a:pt x="462" y="589"/>
                    <a:pt x="462" y="576"/>
                    <a:pt x="462" y="562"/>
                  </a:cubicBezTo>
                  <a:cubicBezTo>
                    <a:pt x="376" y="562"/>
                    <a:pt x="292" y="562"/>
                    <a:pt x="208" y="562"/>
                  </a:cubicBezTo>
                  <a:cubicBezTo>
                    <a:pt x="208" y="577"/>
                    <a:pt x="208" y="590"/>
                    <a:pt x="208" y="604"/>
                  </a:cubicBezTo>
                  <a:close/>
                  <a:moveTo>
                    <a:pt x="1024" y="1202"/>
                  </a:moveTo>
                  <a:cubicBezTo>
                    <a:pt x="1033" y="1203"/>
                    <a:pt x="1039" y="1203"/>
                    <a:pt x="1046" y="1203"/>
                  </a:cubicBezTo>
                  <a:cubicBezTo>
                    <a:pt x="1082" y="1204"/>
                    <a:pt x="1118" y="1202"/>
                    <a:pt x="1153" y="1204"/>
                  </a:cubicBezTo>
                  <a:cubicBezTo>
                    <a:pt x="1172" y="1205"/>
                    <a:pt x="1177" y="1198"/>
                    <a:pt x="1177" y="1180"/>
                  </a:cubicBezTo>
                  <a:cubicBezTo>
                    <a:pt x="1176" y="1004"/>
                    <a:pt x="1176" y="828"/>
                    <a:pt x="1176" y="653"/>
                  </a:cubicBezTo>
                  <a:cubicBezTo>
                    <a:pt x="1176" y="609"/>
                    <a:pt x="1172" y="603"/>
                    <a:pt x="1221" y="605"/>
                  </a:cubicBezTo>
                  <a:cubicBezTo>
                    <a:pt x="1223" y="605"/>
                    <a:pt x="1224" y="603"/>
                    <a:pt x="1226" y="603"/>
                  </a:cubicBezTo>
                  <a:cubicBezTo>
                    <a:pt x="1226" y="589"/>
                    <a:pt x="1226" y="575"/>
                    <a:pt x="1226" y="562"/>
                  </a:cubicBezTo>
                  <a:cubicBezTo>
                    <a:pt x="1140" y="562"/>
                    <a:pt x="1056" y="562"/>
                    <a:pt x="972" y="562"/>
                  </a:cubicBezTo>
                  <a:cubicBezTo>
                    <a:pt x="972" y="577"/>
                    <a:pt x="972" y="590"/>
                    <a:pt x="972" y="604"/>
                  </a:cubicBezTo>
                  <a:cubicBezTo>
                    <a:pt x="977" y="604"/>
                    <a:pt x="981" y="605"/>
                    <a:pt x="985" y="605"/>
                  </a:cubicBezTo>
                  <a:cubicBezTo>
                    <a:pt x="1024" y="606"/>
                    <a:pt x="1024" y="606"/>
                    <a:pt x="1024" y="646"/>
                  </a:cubicBezTo>
                  <a:cubicBezTo>
                    <a:pt x="1024" y="818"/>
                    <a:pt x="1024" y="991"/>
                    <a:pt x="1024" y="1163"/>
                  </a:cubicBezTo>
                  <a:cubicBezTo>
                    <a:pt x="1024" y="1175"/>
                    <a:pt x="1024" y="1187"/>
                    <a:pt x="1024" y="1202"/>
                  </a:cubicBezTo>
                  <a:close/>
                  <a:moveTo>
                    <a:pt x="1610" y="562"/>
                  </a:moveTo>
                  <a:cubicBezTo>
                    <a:pt x="1524" y="562"/>
                    <a:pt x="1440" y="562"/>
                    <a:pt x="1356" y="562"/>
                  </a:cubicBezTo>
                  <a:cubicBezTo>
                    <a:pt x="1356" y="577"/>
                    <a:pt x="1356" y="591"/>
                    <a:pt x="1356" y="604"/>
                  </a:cubicBezTo>
                  <a:cubicBezTo>
                    <a:pt x="1361" y="604"/>
                    <a:pt x="1364" y="605"/>
                    <a:pt x="1366" y="605"/>
                  </a:cubicBezTo>
                  <a:cubicBezTo>
                    <a:pt x="1407" y="606"/>
                    <a:pt x="1407" y="606"/>
                    <a:pt x="1407" y="647"/>
                  </a:cubicBezTo>
                  <a:cubicBezTo>
                    <a:pt x="1407" y="824"/>
                    <a:pt x="1407" y="1001"/>
                    <a:pt x="1407" y="1178"/>
                  </a:cubicBezTo>
                  <a:cubicBezTo>
                    <a:pt x="1407" y="1186"/>
                    <a:pt x="1407" y="1194"/>
                    <a:pt x="1407" y="1201"/>
                  </a:cubicBezTo>
                  <a:cubicBezTo>
                    <a:pt x="1459" y="1201"/>
                    <a:pt x="1508" y="1201"/>
                    <a:pt x="1559" y="1201"/>
                  </a:cubicBezTo>
                  <a:cubicBezTo>
                    <a:pt x="1559" y="1193"/>
                    <a:pt x="1559" y="1186"/>
                    <a:pt x="1559" y="1180"/>
                  </a:cubicBezTo>
                  <a:cubicBezTo>
                    <a:pt x="1559" y="1004"/>
                    <a:pt x="1559" y="828"/>
                    <a:pt x="1559" y="652"/>
                  </a:cubicBezTo>
                  <a:cubicBezTo>
                    <a:pt x="1559" y="609"/>
                    <a:pt x="1554" y="604"/>
                    <a:pt x="1604" y="605"/>
                  </a:cubicBezTo>
                  <a:cubicBezTo>
                    <a:pt x="1606" y="605"/>
                    <a:pt x="1607" y="604"/>
                    <a:pt x="1610" y="603"/>
                  </a:cubicBezTo>
                  <a:cubicBezTo>
                    <a:pt x="1610" y="590"/>
                    <a:pt x="1610" y="577"/>
                    <a:pt x="1610" y="562"/>
                  </a:cubicBezTo>
                  <a:close/>
                  <a:moveTo>
                    <a:pt x="828" y="641"/>
                  </a:moveTo>
                  <a:cubicBezTo>
                    <a:pt x="828" y="829"/>
                    <a:pt x="828" y="1015"/>
                    <a:pt x="828" y="1202"/>
                  </a:cubicBezTo>
                  <a:cubicBezTo>
                    <a:pt x="838" y="1203"/>
                    <a:pt x="848" y="1204"/>
                    <a:pt x="857" y="1204"/>
                  </a:cubicBezTo>
                  <a:cubicBezTo>
                    <a:pt x="874" y="1203"/>
                    <a:pt x="881" y="1211"/>
                    <a:pt x="881" y="1228"/>
                  </a:cubicBezTo>
                  <a:cubicBezTo>
                    <a:pt x="880" y="1242"/>
                    <a:pt x="880" y="1256"/>
                    <a:pt x="881" y="1269"/>
                  </a:cubicBezTo>
                  <a:cubicBezTo>
                    <a:pt x="881" y="1274"/>
                    <a:pt x="887" y="1282"/>
                    <a:pt x="891" y="1283"/>
                  </a:cubicBezTo>
                  <a:cubicBezTo>
                    <a:pt x="906" y="1284"/>
                    <a:pt x="921" y="1283"/>
                    <a:pt x="936" y="1283"/>
                  </a:cubicBezTo>
                  <a:cubicBezTo>
                    <a:pt x="936" y="1263"/>
                    <a:pt x="936" y="1246"/>
                    <a:pt x="936" y="1230"/>
                  </a:cubicBezTo>
                  <a:cubicBezTo>
                    <a:pt x="936" y="1212"/>
                    <a:pt x="943" y="1202"/>
                    <a:pt x="962" y="1203"/>
                  </a:cubicBezTo>
                  <a:cubicBezTo>
                    <a:pt x="971" y="1204"/>
                    <a:pt x="979" y="1203"/>
                    <a:pt x="990" y="1202"/>
                  </a:cubicBezTo>
                  <a:cubicBezTo>
                    <a:pt x="990" y="1193"/>
                    <a:pt x="990" y="1186"/>
                    <a:pt x="990" y="1179"/>
                  </a:cubicBezTo>
                  <a:cubicBezTo>
                    <a:pt x="990" y="1007"/>
                    <a:pt x="989" y="836"/>
                    <a:pt x="990" y="665"/>
                  </a:cubicBezTo>
                  <a:cubicBezTo>
                    <a:pt x="990" y="645"/>
                    <a:pt x="986" y="638"/>
                    <a:pt x="965" y="639"/>
                  </a:cubicBezTo>
                  <a:cubicBezTo>
                    <a:pt x="942" y="641"/>
                    <a:pt x="937" y="635"/>
                    <a:pt x="936" y="612"/>
                  </a:cubicBezTo>
                  <a:cubicBezTo>
                    <a:pt x="936" y="596"/>
                    <a:pt x="936" y="579"/>
                    <a:pt x="936" y="562"/>
                  </a:cubicBezTo>
                  <a:cubicBezTo>
                    <a:pt x="917" y="562"/>
                    <a:pt x="900" y="562"/>
                    <a:pt x="880" y="562"/>
                  </a:cubicBezTo>
                  <a:cubicBezTo>
                    <a:pt x="880" y="575"/>
                    <a:pt x="880" y="587"/>
                    <a:pt x="880" y="599"/>
                  </a:cubicBezTo>
                  <a:cubicBezTo>
                    <a:pt x="881" y="639"/>
                    <a:pt x="881" y="639"/>
                    <a:pt x="842" y="640"/>
                  </a:cubicBezTo>
                  <a:cubicBezTo>
                    <a:pt x="838" y="640"/>
                    <a:pt x="834" y="641"/>
                    <a:pt x="828" y="641"/>
                  </a:cubicBezTo>
                  <a:close/>
                  <a:moveTo>
                    <a:pt x="1263" y="562"/>
                  </a:moveTo>
                  <a:cubicBezTo>
                    <a:pt x="1263" y="577"/>
                    <a:pt x="1263" y="592"/>
                    <a:pt x="1263" y="606"/>
                  </a:cubicBezTo>
                  <a:cubicBezTo>
                    <a:pt x="1263" y="638"/>
                    <a:pt x="1262" y="639"/>
                    <a:pt x="1231" y="640"/>
                  </a:cubicBezTo>
                  <a:cubicBezTo>
                    <a:pt x="1225" y="640"/>
                    <a:pt x="1218" y="641"/>
                    <a:pt x="1212" y="641"/>
                  </a:cubicBezTo>
                  <a:cubicBezTo>
                    <a:pt x="1212" y="829"/>
                    <a:pt x="1212" y="1015"/>
                    <a:pt x="1212" y="1204"/>
                  </a:cubicBezTo>
                  <a:cubicBezTo>
                    <a:pt x="1221" y="1204"/>
                    <a:pt x="1228" y="1204"/>
                    <a:pt x="1236" y="1204"/>
                  </a:cubicBezTo>
                  <a:cubicBezTo>
                    <a:pt x="1260" y="1204"/>
                    <a:pt x="1263" y="1207"/>
                    <a:pt x="1263" y="1232"/>
                  </a:cubicBezTo>
                  <a:cubicBezTo>
                    <a:pt x="1263" y="1248"/>
                    <a:pt x="1263" y="1265"/>
                    <a:pt x="1263" y="1282"/>
                  </a:cubicBezTo>
                  <a:cubicBezTo>
                    <a:pt x="1283" y="1282"/>
                    <a:pt x="1301" y="1282"/>
                    <a:pt x="1319" y="1282"/>
                  </a:cubicBezTo>
                  <a:cubicBezTo>
                    <a:pt x="1319" y="1263"/>
                    <a:pt x="1320" y="1245"/>
                    <a:pt x="1319" y="1228"/>
                  </a:cubicBezTo>
                  <a:cubicBezTo>
                    <a:pt x="1319" y="1212"/>
                    <a:pt x="1326" y="1203"/>
                    <a:pt x="1343" y="1204"/>
                  </a:cubicBezTo>
                  <a:cubicBezTo>
                    <a:pt x="1352" y="1204"/>
                    <a:pt x="1361" y="1204"/>
                    <a:pt x="1370" y="1204"/>
                  </a:cubicBezTo>
                  <a:cubicBezTo>
                    <a:pt x="1370" y="1014"/>
                    <a:pt x="1370" y="828"/>
                    <a:pt x="1370" y="640"/>
                  </a:cubicBezTo>
                  <a:cubicBezTo>
                    <a:pt x="1362" y="640"/>
                    <a:pt x="1356" y="640"/>
                    <a:pt x="1349" y="640"/>
                  </a:cubicBezTo>
                  <a:cubicBezTo>
                    <a:pt x="1323" y="639"/>
                    <a:pt x="1319" y="636"/>
                    <a:pt x="1319" y="610"/>
                  </a:cubicBezTo>
                  <a:cubicBezTo>
                    <a:pt x="1319" y="594"/>
                    <a:pt x="1319" y="578"/>
                    <a:pt x="1319" y="562"/>
                  </a:cubicBezTo>
                  <a:cubicBezTo>
                    <a:pt x="1300" y="562"/>
                    <a:pt x="1283" y="562"/>
                    <a:pt x="1263" y="562"/>
                  </a:cubicBezTo>
                  <a:close/>
                  <a:moveTo>
                    <a:pt x="555" y="562"/>
                  </a:moveTo>
                  <a:cubicBezTo>
                    <a:pt x="534" y="562"/>
                    <a:pt x="516" y="562"/>
                    <a:pt x="498" y="562"/>
                  </a:cubicBezTo>
                  <a:cubicBezTo>
                    <a:pt x="498" y="582"/>
                    <a:pt x="497" y="600"/>
                    <a:pt x="498" y="618"/>
                  </a:cubicBezTo>
                  <a:cubicBezTo>
                    <a:pt x="498" y="633"/>
                    <a:pt x="491" y="640"/>
                    <a:pt x="476" y="640"/>
                  </a:cubicBezTo>
                  <a:cubicBezTo>
                    <a:pt x="467" y="639"/>
                    <a:pt x="458" y="640"/>
                    <a:pt x="448" y="640"/>
                  </a:cubicBezTo>
                  <a:cubicBezTo>
                    <a:pt x="448" y="828"/>
                    <a:pt x="448" y="1015"/>
                    <a:pt x="448" y="1202"/>
                  </a:cubicBezTo>
                  <a:cubicBezTo>
                    <a:pt x="455" y="1203"/>
                    <a:pt x="461" y="1203"/>
                    <a:pt x="467" y="1204"/>
                  </a:cubicBezTo>
                  <a:cubicBezTo>
                    <a:pt x="496" y="1204"/>
                    <a:pt x="497" y="1206"/>
                    <a:pt x="498" y="1234"/>
                  </a:cubicBezTo>
                  <a:cubicBezTo>
                    <a:pt x="498" y="1250"/>
                    <a:pt x="498" y="1266"/>
                    <a:pt x="498" y="1281"/>
                  </a:cubicBezTo>
                  <a:cubicBezTo>
                    <a:pt x="519" y="1281"/>
                    <a:pt x="536" y="1281"/>
                    <a:pt x="555" y="1281"/>
                  </a:cubicBezTo>
                  <a:cubicBezTo>
                    <a:pt x="555" y="1261"/>
                    <a:pt x="555" y="1242"/>
                    <a:pt x="555" y="1224"/>
                  </a:cubicBezTo>
                  <a:cubicBezTo>
                    <a:pt x="554" y="1210"/>
                    <a:pt x="561" y="1204"/>
                    <a:pt x="574" y="1204"/>
                  </a:cubicBezTo>
                  <a:cubicBezTo>
                    <a:pt x="584" y="1203"/>
                    <a:pt x="595" y="1203"/>
                    <a:pt x="606" y="1202"/>
                  </a:cubicBezTo>
                  <a:cubicBezTo>
                    <a:pt x="606" y="1014"/>
                    <a:pt x="606" y="828"/>
                    <a:pt x="606" y="640"/>
                  </a:cubicBezTo>
                  <a:cubicBezTo>
                    <a:pt x="596" y="640"/>
                    <a:pt x="587" y="640"/>
                    <a:pt x="579" y="640"/>
                  </a:cubicBezTo>
                  <a:cubicBezTo>
                    <a:pt x="561" y="641"/>
                    <a:pt x="553" y="633"/>
                    <a:pt x="554" y="615"/>
                  </a:cubicBezTo>
                  <a:cubicBezTo>
                    <a:pt x="555" y="598"/>
                    <a:pt x="555" y="581"/>
                    <a:pt x="555" y="562"/>
                  </a:cubicBezTo>
                  <a:close/>
                  <a:moveTo>
                    <a:pt x="87" y="1352"/>
                  </a:moveTo>
                  <a:cubicBezTo>
                    <a:pt x="635" y="1352"/>
                    <a:pt x="1183" y="1352"/>
                    <a:pt x="1730" y="1352"/>
                  </a:cubicBezTo>
                  <a:cubicBezTo>
                    <a:pt x="1730" y="1340"/>
                    <a:pt x="1730" y="1330"/>
                    <a:pt x="1730" y="1319"/>
                  </a:cubicBezTo>
                  <a:cubicBezTo>
                    <a:pt x="1182" y="1319"/>
                    <a:pt x="635" y="1319"/>
                    <a:pt x="87" y="1319"/>
                  </a:cubicBezTo>
                  <a:cubicBezTo>
                    <a:pt x="87" y="1330"/>
                    <a:pt x="87" y="1341"/>
                    <a:pt x="87" y="1352"/>
                  </a:cubicBezTo>
                  <a:close/>
                  <a:moveTo>
                    <a:pt x="846" y="1239"/>
                  </a:moveTo>
                  <a:cubicBezTo>
                    <a:pt x="760" y="1239"/>
                    <a:pt x="675" y="1239"/>
                    <a:pt x="589" y="1239"/>
                  </a:cubicBezTo>
                  <a:cubicBezTo>
                    <a:pt x="589" y="1254"/>
                    <a:pt x="589" y="1267"/>
                    <a:pt x="589" y="1282"/>
                  </a:cubicBezTo>
                  <a:cubicBezTo>
                    <a:pt x="675" y="1282"/>
                    <a:pt x="760" y="1282"/>
                    <a:pt x="846" y="1282"/>
                  </a:cubicBezTo>
                  <a:cubicBezTo>
                    <a:pt x="846" y="1267"/>
                    <a:pt x="846" y="1254"/>
                    <a:pt x="846" y="1239"/>
                  </a:cubicBezTo>
                  <a:close/>
                  <a:moveTo>
                    <a:pt x="1227" y="1239"/>
                  </a:moveTo>
                  <a:cubicBezTo>
                    <a:pt x="1141" y="1239"/>
                    <a:pt x="1057" y="1239"/>
                    <a:pt x="972" y="1239"/>
                  </a:cubicBezTo>
                  <a:cubicBezTo>
                    <a:pt x="972" y="1253"/>
                    <a:pt x="972" y="1267"/>
                    <a:pt x="972" y="1282"/>
                  </a:cubicBezTo>
                  <a:cubicBezTo>
                    <a:pt x="1057" y="1282"/>
                    <a:pt x="1142" y="1282"/>
                    <a:pt x="1227" y="1282"/>
                  </a:cubicBezTo>
                  <a:cubicBezTo>
                    <a:pt x="1227" y="1267"/>
                    <a:pt x="1227" y="1254"/>
                    <a:pt x="1227" y="1239"/>
                  </a:cubicBezTo>
                  <a:close/>
                  <a:moveTo>
                    <a:pt x="1610" y="1282"/>
                  </a:moveTo>
                  <a:cubicBezTo>
                    <a:pt x="1610" y="1267"/>
                    <a:pt x="1610" y="1253"/>
                    <a:pt x="1610" y="1239"/>
                  </a:cubicBezTo>
                  <a:cubicBezTo>
                    <a:pt x="1525" y="1239"/>
                    <a:pt x="1440" y="1239"/>
                    <a:pt x="1356" y="1239"/>
                  </a:cubicBezTo>
                  <a:cubicBezTo>
                    <a:pt x="1356" y="1254"/>
                    <a:pt x="1356" y="1268"/>
                    <a:pt x="1356" y="1282"/>
                  </a:cubicBezTo>
                  <a:cubicBezTo>
                    <a:pt x="1442" y="1282"/>
                    <a:pt x="1526" y="1282"/>
                    <a:pt x="1610" y="1282"/>
                  </a:cubicBezTo>
                  <a:close/>
                  <a:moveTo>
                    <a:pt x="462" y="1238"/>
                  </a:moveTo>
                  <a:cubicBezTo>
                    <a:pt x="376" y="1238"/>
                    <a:pt x="293" y="1238"/>
                    <a:pt x="208" y="1238"/>
                  </a:cubicBezTo>
                  <a:cubicBezTo>
                    <a:pt x="208" y="1254"/>
                    <a:pt x="208" y="1268"/>
                    <a:pt x="208" y="1281"/>
                  </a:cubicBezTo>
                  <a:cubicBezTo>
                    <a:pt x="294" y="1281"/>
                    <a:pt x="378" y="1281"/>
                    <a:pt x="462" y="1281"/>
                  </a:cubicBezTo>
                  <a:cubicBezTo>
                    <a:pt x="462" y="1266"/>
                    <a:pt x="462" y="1253"/>
                    <a:pt x="462" y="12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Freeform 91">
              <a:extLst>
                <a:ext uri="{FF2B5EF4-FFF2-40B4-BE49-F238E27FC236}">
                  <a16:creationId xmlns:a16="http://schemas.microsoft.com/office/drawing/2014/main" id="{F6B00414-E886-44E8-BBAA-4F9F27E9E9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50" y="1665288"/>
              <a:ext cx="609600" cy="600075"/>
            </a:xfrm>
            <a:custGeom>
              <a:avLst/>
              <a:gdLst>
                <a:gd name="T0" fmla="*/ 162 w 162"/>
                <a:gd name="T1" fmla="*/ 79 h 159"/>
                <a:gd name="T2" fmla="*/ 82 w 162"/>
                <a:gd name="T3" fmla="*/ 159 h 159"/>
                <a:gd name="T4" fmla="*/ 0 w 162"/>
                <a:gd name="T5" fmla="*/ 78 h 159"/>
                <a:gd name="T6" fmla="*/ 81 w 162"/>
                <a:gd name="T7" fmla="*/ 0 h 159"/>
                <a:gd name="T8" fmla="*/ 162 w 162"/>
                <a:gd name="T9" fmla="*/ 79 h 159"/>
                <a:gd name="T10" fmla="*/ 81 w 162"/>
                <a:gd name="T11" fmla="*/ 124 h 159"/>
                <a:gd name="T12" fmla="*/ 127 w 162"/>
                <a:gd name="T13" fmla="*/ 79 h 159"/>
                <a:gd name="T14" fmla="*/ 82 w 162"/>
                <a:gd name="T15" fmla="*/ 35 h 159"/>
                <a:gd name="T16" fmla="*/ 35 w 162"/>
                <a:gd name="T17" fmla="*/ 79 h 159"/>
                <a:gd name="T18" fmla="*/ 81 w 162"/>
                <a:gd name="T19" fmla="*/ 12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59">
                  <a:moveTo>
                    <a:pt x="162" y="79"/>
                  </a:moveTo>
                  <a:cubicBezTo>
                    <a:pt x="162" y="124"/>
                    <a:pt x="127" y="159"/>
                    <a:pt x="82" y="159"/>
                  </a:cubicBezTo>
                  <a:cubicBezTo>
                    <a:pt x="36" y="159"/>
                    <a:pt x="0" y="123"/>
                    <a:pt x="0" y="78"/>
                  </a:cubicBezTo>
                  <a:cubicBezTo>
                    <a:pt x="0" y="35"/>
                    <a:pt x="36" y="0"/>
                    <a:pt x="81" y="0"/>
                  </a:cubicBezTo>
                  <a:cubicBezTo>
                    <a:pt x="127" y="0"/>
                    <a:pt x="161" y="34"/>
                    <a:pt x="162" y="79"/>
                  </a:cubicBezTo>
                  <a:close/>
                  <a:moveTo>
                    <a:pt x="81" y="124"/>
                  </a:moveTo>
                  <a:cubicBezTo>
                    <a:pt x="107" y="124"/>
                    <a:pt x="128" y="104"/>
                    <a:pt x="127" y="79"/>
                  </a:cubicBezTo>
                  <a:cubicBezTo>
                    <a:pt x="127" y="55"/>
                    <a:pt x="107" y="35"/>
                    <a:pt x="82" y="35"/>
                  </a:cubicBezTo>
                  <a:cubicBezTo>
                    <a:pt x="56" y="34"/>
                    <a:pt x="35" y="54"/>
                    <a:pt x="35" y="79"/>
                  </a:cubicBezTo>
                  <a:cubicBezTo>
                    <a:pt x="35" y="103"/>
                    <a:pt x="56" y="124"/>
                    <a:pt x="81" y="1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8" name="Rounded Rectangle 73">
            <a:extLst>
              <a:ext uri="{FF2B5EF4-FFF2-40B4-BE49-F238E27FC236}">
                <a16:creationId xmlns:a16="http://schemas.microsoft.com/office/drawing/2014/main" id="{66C4CAF9-D8D1-43EF-8B9D-5992FE810B77}"/>
              </a:ext>
            </a:extLst>
          </p:cNvPr>
          <p:cNvSpPr/>
          <p:nvPr/>
        </p:nvSpPr>
        <p:spPr>
          <a:xfrm>
            <a:off x="612477" y="2616912"/>
            <a:ext cx="1188720" cy="1095598"/>
          </a:xfrm>
          <a:prstGeom prst="roundRect">
            <a:avLst>
              <a:gd name="adj" fmla="val 7538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A76FFADB-58F5-45DB-9736-C549A0DE9333}"/>
              </a:ext>
            </a:extLst>
          </p:cNvPr>
          <p:cNvSpPr txBox="1"/>
          <p:nvPr/>
        </p:nvSpPr>
        <p:spPr>
          <a:xfrm>
            <a:off x="658197" y="3346750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Nostro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A/c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Can 69">
            <a:extLst>
              <a:ext uri="{FF2B5EF4-FFF2-40B4-BE49-F238E27FC236}">
                <a16:creationId xmlns:a16="http://schemas.microsoft.com/office/drawing/2014/main" id="{B0BD526A-2629-4525-82E6-45D8ABAD6265}"/>
              </a:ext>
            </a:extLst>
          </p:cNvPr>
          <p:cNvSpPr/>
          <p:nvPr/>
        </p:nvSpPr>
        <p:spPr>
          <a:xfrm>
            <a:off x="809249" y="3249433"/>
            <a:ext cx="7951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1" name="Picture 84" descr="Bank Account Icons - Download Free Vector Icons | Noun Project">
            <a:extLst>
              <a:ext uri="{FF2B5EF4-FFF2-40B4-BE49-F238E27FC236}">
                <a16:creationId xmlns:a16="http://schemas.microsoft.com/office/drawing/2014/main" id="{5DFBFDC7-A4C6-474D-B918-67032B878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26" y="2799171"/>
            <a:ext cx="498223" cy="49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" name="Rounded Rectangle 73">
            <a:extLst>
              <a:ext uri="{FF2B5EF4-FFF2-40B4-BE49-F238E27FC236}">
                <a16:creationId xmlns:a16="http://schemas.microsoft.com/office/drawing/2014/main" id="{CB3E9851-43EF-4EC9-BABB-0EA827849597}"/>
              </a:ext>
            </a:extLst>
          </p:cNvPr>
          <p:cNvSpPr/>
          <p:nvPr/>
        </p:nvSpPr>
        <p:spPr>
          <a:xfrm>
            <a:off x="622782" y="2615130"/>
            <a:ext cx="1188720" cy="1095598"/>
          </a:xfrm>
          <a:prstGeom prst="roundRect">
            <a:avLst>
              <a:gd name="adj" fmla="val 7538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802E7D0D-99C9-431F-9904-838FF2DDE11A}"/>
              </a:ext>
            </a:extLst>
          </p:cNvPr>
          <p:cNvSpPr txBox="1"/>
          <p:nvPr/>
        </p:nvSpPr>
        <p:spPr>
          <a:xfrm>
            <a:off x="659911" y="3362295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IN" sz="11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redit</a:t>
            </a:r>
            <a:b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Insurance</a:t>
            </a:r>
          </a:p>
        </p:txBody>
      </p:sp>
      <p:sp>
        <p:nvSpPr>
          <p:cNvPr id="264" name="Can 69">
            <a:extLst>
              <a:ext uri="{FF2B5EF4-FFF2-40B4-BE49-F238E27FC236}">
                <a16:creationId xmlns:a16="http://schemas.microsoft.com/office/drawing/2014/main" id="{DBC71227-FB26-4D45-8003-44DAE37AB79B}"/>
              </a:ext>
            </a:extLst>
          </p:cNvPr>
          <p:cNvSpPr/>
          <p:nvPr/>
        </p:nvSpPr>
        <p:spPr>
          <a:xfrm>
            <a:off x="810963" y="3249324"/>
            <a:ext cx="7951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5" name="Picture 25" descr="Credit Insurance Icons - Download Free Vector Icons | Noun Project">
            <a:extLst>
              <a:ext uri="{FF2B5EF4-FFF2-40B4-BE49-F238E27FC236}">
                <a16:creationId xmlns:a16="http://schemas.microsoft.com/office/drawing/2014/main" id="{5C9208A7-BDD6-490E-ADC4-4ED44E3DE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2" y="2793068"/>
            <a:ext cx="544578" cy="54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" name="Rounded Rectangle 29">
            <a:extLst>
              <a:ext uri="{FF2B5EF4-FFF2-40B4-BE49-F238E27FC236}">
                <a16:creationId xmlns:a16="http://schemas.microsoft.com/office/drawing/2014/main" id="{2F093450-146D-4765-B683-5ED7A9DB684F}"/>
              </a:ext>
            </a:extLst>
          </p:cNvPr>
          <p:cNvSpPr/>
          <p:nvPr/>
        </p:nvSpPr>
        <p:spPr>
          <a:xfrm>
            <a:off x="627189" y="4052204"/>
            <a:ext cx="1188720" cy="1095598"/>
          </a:xfrm>
          <a:prstGeom prst="roundRect">
            <a:avLst>
              <a:gd name="adj" fmla="val 11103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D716C851-CEF7-4DEB-8E58-E5F7C6C3F8BA}"/>
              </a:ext>
            </a:extLst>
          </p:cNvPr>
          <p:cNvSpPr txBox="1"/>
          <p:nvPr/>
        </p:nvSpPr>
        <p:spPr>
          <a:xfrm>
            <a:off x="672909" y="4788574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KYC/AML/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Sanction Checks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Can 43">
            <a:extLst>
              <a:ext uri="{FF2B5EF4-FFF2-40B4-BE49-F238E27FC236}">
                <a16:creationId xmlns:a16="http://schemas.microsoft.com/office/drawing/2014/main" id="{581A6FCA-91CF-46E6-959A-512FA651DC59}"/>
              </a:ext>
            </a:extLst>
          </p:cNvPr>
          <p:cNvSpPr/>
          <p:nvPr/>
        </p:nvSpPr>
        <p:spPr>
          <a:xfrm>
            <a:off x="807912" y="4675394"/>
            <a:ext cx="827274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4E224908-9EBD-4553-8F02-3728A179CE26}"/>
              </a:ext>
            </a:extLst>
          </p:cNvPr>
          <p:cNvGrpSpPr/>
          <p:nvPr/>
        </p:nvGrpSpPr>
        <p:grpSpPr>
          <a:xfrm>
            <a:off x="982835" y="4263422"/>
            <a:ext cx="477429" cy="408738"/>
            <a:chOff x="26884313" y="1725613"/>
            <a:chExt cx="8010525" cy="6858000"/>
          </a:xfrm>
        </p:grpSpPr>
        <p:sp>
          <p:nvSpPr>
            <p:cNvPr id="270" name="Freeform 71">
              <a:extLst>
                <a:ext uri="{FF2B5EF4-FFF2-40B4-BE49-F238E27FC236}">
                  <a16:creationId xmlns:a16="http://schemas.microsoft.com/office/drawing/2014/main" id="{360EB6A6-B6F1-49D2-876B-362EC5F151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84313" y="1725613"/>
              <a:ext cx="8010525" cy="6858000"/>
            </a:xfrm>
            <a:custGeom>
              <a:avLst/>
              <a:gdLst>
                <a:gd name="T0" fmla="*/ 2357 w 2664"/>
                <a:gd name="T1" fmla="*/ 255 h 2280"/>
                <a:gd name="T2" fmla="*/ 2430 w 2664"/>
                <a:gd name="T3" fmla="*/ 255 h 2280"/>
                <a:gd name="T4" fmla="*/ 2485 w 2664"/>
                <a:gd name="T5" fmla="*/ 310 h 2280"/>
                <a:gd name="T6" fmla="*/ 2485 w 2664"/>
                <a:gd name="T7" fmla="*/ 536 h 2280"/>
                <a:gd name="T8" fmla="*/ 2485 w 2664"/>
                <a:gd name="T9" fmla="*/ 561 h 2280"/>
                <a:gd name="T10" fmla="*/ 2596 w 2664"/>
                <a:gd name="T11" fmla="*/ 561 h 2280"/>
                <a:gd name="T12" fmla="*/ 2664 w 2664"/>
                <a:gd name="T13" fmla="*/ 628 h 2280"/>
                <a:gd name="T14" fmla="*/ 2664 w 2664"/>
                <a:gd name="T15" fmla="*/ 2214 h 2280"/>
                <a:gd name="T16" fmla="*/ 2598 w 2664"/>
                <a:gd name="T17" fmla="*/ 2280 h 2280"/>
                <a:gd name="T18" fmla="*/ 67 w 2664"/>
                <a:gd name="T19" fmla="*/ 2280 h 2280"/>
                <a:gd name="T20" fmla="*/ 0 w 2664"/>
                <a:gd name="T21" fmla="*/ 2213 h 2280"/>
                <a:gd name="T22" fmla="*/ 0 w 2664"/>
                <a:gd name="T23" fmla="*/ 1543 h 2280"/>
                <a:gd name="T24" fmla="*/ 65 w 2664"/>
                <a:gd name="T25" fmla="*/ 1488 h 2280"/>
                <a:gd name="T26" fmla="*/ 101 w 2664"/>
                <a:gd name="T27" fmla="*/ 1526 h 2280"/>
                <a:gd name="T28" fmla="*/ 103 w 2664"/>
                <a:gd name="T29" fmla="*/ 1564 h 2280"/>
                <a:gd name="T30" fmla="*/ 103 w 2664"/>
                <a:gd name="T31" fmla="*/ 2152 h 2280"/>
                <a:gd name="T32" fmla="*/ 103 w 2664"/>
                <a:gd name="T33" fmla="*/ 2175 h 2280"/>
                <a:gd name="T34" fmla="*/ 2560 w 2664"/>
                <a:gd name="T35" fmla="*/ 2175 h 2280"/>
                <a:gd name="T36" fmla="*/ 2560 w 2664"/>
                <a:gd name="T37" fmla="*/ 665 h 2280"/>
                <a:gd name="T38" fmla="*/ 103 w 2664"/>
                <a:gd name="T39" fmla="*/ 665 h 2280"/>
                <a:gd name="T40" fmla="*/ 103 w 2664"/>
                <a:gd name="T41" fmla="*/ 690 h 2280"/>
                <a:gd name="T42" fmla="*/ 103 w 2664"/>
                <a:gd name="T43" fmla="*/ 1318 h 2280"/>
                <a:gd name="T44" fmla="*/ 100 w 2664"/>
                <a:gd name="T45" fmla="*/ 1345 h 2280"/>
                <a:gd name="T46" fmla="*/ 48 w 2664"/>
                <a:gd name="T47" fmla="*/ 1384 h 2280"/>
                <a:gd name="T48" fmla="*/ 0 w 2664"/>
                <a:gd name="T49" fmla="*/ 1336 h 2280"/>
                <a:gd name="T50" fmla="*/ 0 w 2664"/>
                <a:gd name="T51" fmla="*/ 1322 h 2280"/>
                <a:gd name="T52" fmla="*/ 0 w 2664"/>
                <a:gd name="T53" fmla="*/ 622 h 2280"/>
                <a:gd name="T54" fmla="*/ 61 w 2664"/>
                <a:gd name="T55" fmla="*/ 561 h 2280"/>
                <a:gd name="T56" fmla="*/ 180 w 2664"/>
                <a:gd name="T57" fmla="*/ 561 h 2280"/>
                <a:gd name="T58" fmla="*/ 180 w 2664"/>
                <a:gd name="T59" fmla="*/ 538 h 2280"/>
                <a:gd name="T60" fmla="*/ 180 w 2664"/>
                <a:gd name="T61" fmla="*/ 314 h 2280"/>
                <a:gd name="T62" fmla="*/ 238 w 2664"/>
                <a:gd name="T63" fmla="*/ 255 h 2280"/>
                <a:gd name="T64" fmla="*/ 306 w 2664"/>
                <a:gd name="T65" fmla="*/ 255 h 2280"/>
                <a:gd name="T66" fmla="*/ 308 w 2664"/>
                <a:gd name="T67" fmla="*/ 233 h 2280"/>
                <a:gd name="T68" fmla="*/ 308 w 2664"/>
                <a:gd name="T69" fmla="*/ 59 h 2280"/>
                <a:gd name="T70" fmla="*/ 366 w 2664"/>
                <a:gd name="T71" fmla="*/ 0 h 2280"/>
                <a:gd name="T72" fmla="*/ 2298 w 2664"/>
                <a:gd name="T73" fmla="*/ 0 h 2280"/>
                <a:gd name="T74" fmla="*/ 2357 w 2664"/>
                <a:gd name="T75" fmla="*/ 59 h 2280"/>
                <a:gd name="T76" fmla="*/ 2357 w 2664"/>
                <a:gd name="T77" fmla="*/ 231 h 2280"/>
                <a:gd name="T78" fmla="*/ 2357 w 2664"/>
                <a:gd name="T79" fmla="*/ 255 h 2280"/>
                <a:gd name="T80" fmla="*/ 2383 w 2664"/>
                <a:gd name="T81" fmla="*/ 560 h 2280"/>
                <a:gd name="T82" fmla="*/ 2383 w 2664"/>
                <a:gd name="T83" fmla="*/ 382 h 2280"/>
                <a:gd name="T84" fmla="*/ 2358 w 2664"/>
                <a:gd name="T85" fmla="*/ 357 h 2280"/>
                <a:gd name="T86" fmla="*/ 316 w 2664"/>
                <a:gd name="T87" fmla="*/ 357 h 2280"/>
                <a:gd name="T88" fmla="*/ 298 w 2664"/>
                <a:gd name="T89" fmla="*/ 357 h 2280"/>
                <a:gd name="T90" fmla="*/ 281 w 2664"/>
                <a:gd name="T91" fmla="*/ 374 h 2280"/>
                <a:gd name="T92" fmla="*/ 282 w 2664"/>
                <a:gd name="T93" fmla="*/ 548 h 2280"/>
                <a:gd name="T94" fmla="*/ 284 w 2664"/>
                <a:gd name="T95" fmla="*/ 560 h 2280"/>
                <a:gd name="T96" fmla="*/ 2383 w 2664"/>
                <a:gd name="T97" fmla="*/ 560 h 2280"/>
                <a:gd name="T98" fmla="*/ 412 w 2664"/>
                <a:gd name="T99" fmla="*/ 254 h 2280"/>
                <a:gd name="T100" fmla="*/ 2253 w 2664"/>
                <a:gd name="T101" fmla="*/ 254 h 2280"/>
                <a:gd name="T102" fmla="*/ 2253 w 2664"/>
                <a:gd name="T103" fmla="*/ 104 h 2280"/>
                <a:gd name="T104" fmla="*/ 412 w 2664"/>
                <a:gd name="T105" fmla="*/ 104 h 2280"/>
                <a:gd name="T106" fmla="*/ 412 w 2664"/>
                <a:gd name="T107" fmla="*/ 254 h 2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64" h="2280">
                  <a:moveTo>
                    <a:pt x="2357" y="255"/>
                  </a:moveTo>
                  <a:cubicBezTo>
                    <a:pt x="2384" y="255"/>
                    <a:pt x="2407" y="255"/>
                    <a:pt x="2430" y="255"/>
                  </a:cubicBezTo>
                  <a:cubicBezTo>
                    <a:pt x="2465" y="256"/>
                    <a:pt x="2485" y="276"/>
                    <a:pt x="2485" y="310"/>
                  </a:cubicBezTo>
                  <a:cubicBezTo>
                    <a:pt x="2485" y="386"/>
                    <a:pt x="2485" y="461"/>
                    <a:pt x="2485" y="536"/>
                  </a:cubicBezTo>
                  <a:cubicBezTo>
                    <a:pt x="2485" y="543"/>
                    <a:pt x="2485" y="551"/>
                    <a:pt x="2485" y="561"/>
                  </a:cubicBezTo>
                  <a:cubicBezTo>
                    <a:pt x="2523" y="561"/>
                    <a:pt x="2559" y="561"/>
                    <a:pt x="2596" y="561"/>
                  </a:cubicBezTo>
                  <a:cubicBezTo>
                    <a:pt x="2648" y="561"/>
                    <a:pt x="2664" y="577"/>
                    <a:pt x="2664" y="628"/>
                  </a:cubicBezTo>
                  <a:cubicBezTo>
                    <a:pt x="2664" y="1157"/>
                    <a:pt x="2664" y="1685"/>
                    <a:pt x="2664" y="2214"/>
                  </a:cubicBezTo>
                  <a:cubicBezTo>
                    <a:pt x="2664" y="2263"/>
                    <a:pt x="2647" y="2280"/>
                    <a:pt x="2598" y="2280"/>
                  </a:cubicBezTo>
                  <a:cubicBezTo>
                    <a:pt x="1755" y="2280"/>
                    <a:pt x="911" y="2280"/>
                    <a:pt x="67" y="2280"/>
                  </a:cubicBezTo>
                  <a:cubicBezTo>
                    <a:pt x="17" y="2280"/>
                    <a:pt x="0" y="2263"/>
                    <a:pt x="0" y="2213"/>
                  </a:cubicBezTo>
                  <a:cubicBezTo>
                    <a:pt x="0" y="1989"/>
                    <a:pt x="0" y="1766"/>
                    <a:pt x="0" y="1543"/>
                  </a:cubicBezTo>
                  <a:cubicBezTo>
                    <a:pt x="0" y="1503"/>
                    <a:pt x="30" y="1478"/>
                    <a:pt x="65" y="1488"/>
                  </a:cubicBezTo>
                  <a:cubicBezTo>
                    <a:pt x="85" y="1493"/>
                    <a:pt x="98" y="1506"/>
                    <a:pt x="101" y="1526"/>
                  </a:cubicBezTo>
                  <a:cubicBezTo>
                    <a:pt x="103" y="1539"/>
                    <a:pt x="103" y="1551"/>
                    <a:pt x="103" y="1564"/>
                  </a:cubicBezTo>
                  <a:cubicBezTo>
                    <a:pt x="103" y="1760"/>
                    <a:pt x="103" y="1956"/>
                    <a:pt x="103" y="2152"/>
                  </a:cubicBezTo>
                  <a:cubicBezTo>
                    <a:pt x="103" y="2159"/>
                    <a:pt x="103" y="2167"/>
                    <a:pt x="103" y="2175"/>
                  </a:cubicBezTo>
                  <a:cubicBezTo>
                    <a:pt x="923" y="2175"/>
                    <a:pt x="1741" y="2175"/>
                    <a:pt x="2560" y="2175"/>
                  </a:cubicBezTo>
                  <a:cubicBezTo>
                    <a:pt x="2560" y="1672"/>
                    <a:pt x="2560" y="1169"/>
                    <a:pt x="2560" y="665"/>
                  </a:cubicBezTo>
                  <a:cubicBezTo>
                    <a:pt x="1742" y="665"/>
                    <a:pt x="924" y="665"/>
                    <a:pt x="103" y="665"/>
                  </a:cubicBezTo>
                  <a:cubicBezTo>
                    <a:pt x="103" y="673"/>
                    <a:pt x="103" y="681"/>
                    <a:pt x="103" y="690"/>
                  </a:cubicBezTo>
                  <a:cubicBezTo>
                    <a:pt x="103" y="899"/>
                    <a:pt x="103" y="1108"/>
                    <a:pt x="103" y="1318"/>
                  </a:cubicBezTo>
                  <a:cubicBezTo>
                    <a:pt x="103" y="1327"/>
                    <a:pt x="103" y="1337"/>
                    <a:pt x="100" y="1345"/>
                  </a:cubicBezTo>
                  <a:cubicBezTo>
                    <a:pt x="94" y="1369"/>
                    <a:pt x="72" y="1385"/>
                    <a:pt x="48" y="1384"/>
                  </a:cubicBezTo>
                  <a:cubicBezTo>
                    <a:pt x="22" y="1382"/>
                    <a:pt x="2" y="1362"/>
                    <a:pt x="0" y="1336"/>
                  </a:cubicBezTo>
                  <a:cubicBezTo>
                    <a:pt x="0" y="1331"/>
                    <a:pt x="0" y="1327"/>
                    <a:pt x="0" y="1322"/>
                  </a:cubicBezTo>
                  <a:cubicBezTo>
                    <a:pt x="0" y="1089"/>
                    <a:pt x="0" y="855"/>
                    <a:pt x="0" y="622"/>
                  </a:cubicBezTo>
                  <a:cubicBezTo>
                    <a:pt x="0" y="580"/>
                    <a:pt x="19" y="561"/>
                    <a:pt x="61" y="561"/>
                  </a:cubicBezTo>
                  <a:cubicBezTo>
                    <a:pt x="99" y="560"/>
                    <a:pt x="138" y="561"/>
                    <a:pt x="180" y="561"/>
                  </a:cubicBezTo>
                  <a:cubicBezTo>
                    <a:pt x="180" y="552"/>
                    <a:pt x="180" y="545"/>
                    <a:pt x="180" y="538"/>
                  </a:cubicBezTo>
                  <a:cubicBezTo>
                    <a:pt x="180" y="464"/>
                    <a:pt x="180" y="389"/>
                    <a:pt x="180" y="314"/>
                  </a:cubicBezTo>
                  <a:cubicBezTo>
                    <a:pt x="180" y="274"/>
                    <a:pt x="198" y="256"/>
                    <a:pt x="238" y="255"/>
                  </a:cubicBezTo>
                  <a:cubicBezTo>
                    <a:pt x="260" y="255"/>
                    <a:pt x="282" y="255"/>
                    <a:pt x="306" y="255"/>
                  </a:cubicBezTo>
                  <a:cubicBezTo>
                    <a:pt x="307" y="247"/>
                    <a:pt x="308" y="240"/>
                    <a:pt x="308" y="233"/>
                  </a:cubicBezTo>
                  <a:cubicBezTo>
                    <a:pt x="308" y="175"/>
                    <a:pt x="307" y="117"/>
                    <a:pt x="308" y="59"/>
                  </a:cubicBezTo>
                  <a:cubicBezTo>
                    <a:pt x="308" y="19"/>
                    <a:pt x="327" y="0"/>
                    <a:pt x="366" y="0"/>
                  </a:cubicBezTo>
                  <a:cubicBezTo>
                    <a:pt x="1010" y="0"/>
                    <a:pt x="1654" y="0"/>
                    <a:pt x="2298" y="0"/>
                  </a:cubicBezTo>
                  <a:cubicBezTo>
                    <a:pt x="2338" y="0"/>
                    <a:pt x="2357" y="19"/>
                    <a:pt x="2357" y="59"/>
                  </a:cubicBezTo>
                  <a:cubicBezTo>
                    <a:pt x="2357" y="117"/>
                    <a:pt x="2357" y="174"/>
                    <a:pt x="2357" y="231"/>
                  </a:cubicBezTo>
                  <a:cubicBezTo>
                    <a:pt x="2357" y="238"/>
                    <a:pt x="2357" y="246"/>
                    <a:pt x="2357" y="255"/>
                  </a:cubicBezTo>
                  <a:close/>
                  <a:moveTo>
                    <a:pt x="2383" y="560"/>
                  </a:moveTo>
                  <a:cubicBezTo>
                    <a:pt x="2383" y="499"/>
                    <a:pt x="2382" y="440"/>
                    <a:pt x="2383" y="382"/>
                  </a:cubicBezTo>
                  <a:cubicBezTo>
                    <a:pt x="2384" y="361"/>
                    <a:pt x="2377" y="357"/>
                    <a:pt x="2358" y="357"/>
                  </a:cubicBezTo>
                  <a:cubicBezTo>
                    <a:pt x="1677" y="357"/>
                    <a:pt x="997" y="357"/>
                    <a:pt x="316" y="357"/>
                  </a:cubicBezTo>
                  <a:cubicBezTo>
                    <a:pt x="310" y="357"/>
                    <a:pt x="304" y="358"/>
                    <a:pt x="298" y="357"/>
                  </a:cubicBezTo>
                  <a:cubicBezTo>
                    <a:pt x="285" y="356"/>
                    <a:pt x="281" y="361"/>
                    <a:pt x="281" y="374"/>
                  </a:cubicBezTo>
                  <a:cubicBezTo>
                    <a:pt x="282" y="432"/>
                    <a:pt x="282" y="490"/>
                    <a:pt x="282" y="548"/>
                  </a:cubicBezTo>
                  <a:cubicBezTo>
                    <a:pt x="282" y="552"/>
                    <a:pt x="283" y="556"/>
                    <a:pt x="284" y="560"/>
                  </a:cubicBezTo>
                  <a:cubicBezTo>
                    <a:pt x="983" y="560"/>
                    <a:pt x="1682" y="560"/>
                    <a:pt x="2383" y="560"/>
                  </a:cubicBezTo>
                  <a:close/>
                  <a:moveTo>
                    <a:pt x="412" y="254"/>
                  </a:moveTo>
                  <a:cubicBezTo>
                    <a:pt x="1026" y="254"/>
                    <a:pt x="1639" y="254"/>
                    <a:pt x="2253" y="254"/>
                  </a:cubicBezTo>
                  <a:cubicBezTo>
                    <a:pt x="2253" y="204"/>
                    <a:pt x="2253" y="154"/>
                    <a:pt x="2253" y="104"/>
                  </a:cubicBezTo>
                  <a:cubicBezTo>
                    <a:pt x="1639" y="104"/>
                    <a:pt x="1026" y="104"/>
                    <a:pt x="412" y="104"/>
                  </a:cubicBezTo>
                  <a:cubicBezTo>
                    <a:pt x="412" y="154"/>
                    <a:pt x="412" y="204"/>
                    <a:pt x="412" y="2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Freeform 72">
              <a:extLst>
                <a:ext uri="{FF2B5EF4-FFF2-40B4-BE49-F238E27FC236}">
                  <a16:creationId xmlns:a16="http://schemas.microsoft.com/office/drawing/2014/main" id="{A2F0828F-862F-496C-8681-71EB1D4DB2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85976" y="3951288"/>
              <a:ext cx="3652838" cy="3983038"/>
            </a:xfrm>
            <a:custGeom>
              <a:avLst/>
              <a:gdLst>
                <a:gd name="T0" fmla="*/ 83 w 1215"/>
                <a:gd name="T1" fmla="*/ 1324 h 1324"/>
                <a:gd name="T2" fmla="*/ 4 w 1215"/>
                <a:gd name="T3" fmla="*/ 1146 h 1324"/>
                <a:gd name="T4" fmla="*/ 218 w 1215"/>
                <a:gd name="T5" fmla="*/ 928 h 1324"/>
                <a:gd name="T6" fmla="*/ 435 w 1215"/>
                <a:gd name="T7" fmla="*/ 835 h 1324"/>
                <a:gd name="T8" fmla="*/ 430 w 1215"/>
                <a:gd name="T9" fmla="*/ 768 h 1324"/>
                <a:gd name="T10" fmla="*/ 293 w 1215"/>
                <a:gd name="T11" fmla="*/ 443 h 1324"/>
                <a:gd name="T12" fmla="*/ 254 w 1215"/>
                <a:gd name="T13" fmla="*/ 298 h 1324"/>
                <a:gd name="T14" fmla="*/ 836 w 1215"/>
                <a:gd name="T15" fmla="*/ 90 h 1324"/>
                <a:gd name="T16" fmla="*/ 942 w 1215"/>
                <a:gd name="T17" fmla="*/ 410 h 1324"/>
                <a:gd name="T18" fmla="*/ 836 w 1215"/>
                <a:gd name="T19" fmla="*/ 698 h 1324"/>
                <a:gd name="T20" fmla="*/ 771 w 1215"/>
                <a:gd name="T21" fmla="*/ 804 h 1324"/>
                <a:gd name="T22" fmla="*/ 1087 w 1215"/>
                <a:gd name="T23" fmla="*/ 964 h 1324"/>
                <a:gd name="T24" fmla="*/ 1207 w 1215"/>
                <a:gd name="T25" fmla="*/ 1211 h 1324"/>
                <a:gd name="T26" fmla="*/ 1141 w 1215"/>
                <a:gd name="T27" fmla="*/ 1324 h 1324"/>
                <a:gd name="T28" fmla="*/ 609 w 1215"/>
                <a:gd name="T29" fmla="*/ 1324 h 1324"/>
                <a:gd name="T30" fmla="*/ 708 w 1215"/>
                <a:gd name="T31" fmla="*/ 348 h 1324"/>
                <a:gd name="T32" fmla="*/ 609 w 1215"/>
                <a:gd name="T33" fmla="*/ 368 h 1324"/>
                <a:gd name="T34" fmla="*/ 428 w 1215"/>
                <a:gd name="T35" fmla="*/ 416 h 1324"/>
                <a:gd name="T36" fmla="*/ 402 w 1215"/>
                <a:gd name="T37" fmla="*/ 454 h 1324"/>
                <a:gd name="T38" fmla="*/ 488 w 1215"/>
                <a:gd name="T39" fmla="*/ 679 h 1324"/>
                <a:gd name="T40" fmla="*/ 821 w 1215"/>
                <a:gd name="T41" fmla="*/ 431 h 1324"/>
                <a:gd name="T42" fmla="*/ 1092 w 1215"/>
                <a:gd name="T43" fmla="*/ 1220 h 1324"/>
                <a:gd name="T44" fmla="*/ 1110 w 1215"/>
                <a:gd name="T45" fmla="*/ 1155 h 1324"/>
                <a:gd name="T46" fmla="*/ 1010 w 1215"/>
                <a:gd name="T47" fmla="*/ 1042 h 1324"/>
                <a:gd name="T48" fmla="*/ 676 w 1215"/>
                <a:gd name="T49" fmla="*/ 977 h 1324"/>
                <a:gd name="T50" fmla="*/ 660 w 1215"/>
                <a:gd name="T51" fmla="*/ 1200 h 1324"/>
                <a:gd name="T52" fmla="*/ 817 w 1215"/>
                <a:gd name="T53" fmla="*/ 1221 h 1324"/>
                <a:gd name="T54" fmla="*/ 840 w 1215"/>
                <a:gd name="T55" fmla="*/ 1207 h 1324"/>
                <a:gd name="T56" fmla="*/ 903 w 1215"/>
                <a:gd name="T57" fmla="*/ 1097 h 1324"/>
                <a:gd name="T58" fmla="*/ 942 w 1215"/>
                <a:gd name="T59" fmla="*/ 1220 h 1324"/>
                <a:gd name="T60" fmla="*/ 556 w 1215"/>
                <a:gd name="T61" fmla="*/ 994 h 1324"/>
                <a:gd name="T62" fmla="*/ 482 w 1215"/>
                <a:gd name="T63" fmla="*/ 951 h 1324"/>
                <a:gd name="T64" fmla="*/ 372 w 1215"/>
                <a:gd name="T65" fmla="*/ 981 h 1324"/>
                <a:gd name="T66" fmla="*/ 107 w 1215"/>
                <a:gd name="T67" fmla="*/ 1167 h 1324"/>
                <a:gd name="T68" fmla="*/ 254 w 1215"/>
                <a:gd name="T69" fmla="*/ 1221 h 1324"/>
                <a:gd name="T70" fmla="*/ 293 w 1215"/>
                <a:gd name="T71" fmla="*/ 1097 h 1324"/>
                <a:gd name="T72" fmla="*/ 357 w 1215"/>
                <a:gd name="T73" fmla="*/ 1207 h 1324"/>
                <a:gd name="T74" fmla="*/ 557 w 1215"/>
                <a:gd name="T75" fmla="*/ 1220 h 1324"/>
                <a:gd name="T76" fmla="*/ 774 w 1215"/>
                <a:gd name="T77" fmla="*/ 171 h 1324"/>
                <a:gd name="T78" fmla="*/ 358 w 1215"/>
                <a:gd name="T79" fmla="*/ 299 h 1324"/>
                <a:gd name="T80" fmla="*/ 359 w 1215"/>
                <a:gd name="T81" fmla="*/ 340 h 1324"/>
                <a:gd name="T82" fmla="*/ 557 w 1215"/>
                <a:gd name="T83" fmla="*/ 272 h 1324"/>
                <a:gd name="T84" fmla="*/ 622 w 1215"/>
                <a:gd name="T85" fmla="*/ 216 h 1324"/>
                <a:gd name="T86" fmla="*/ 712 w 1215"/>
                <a:gd name="T87" fmla="*/ 200 h 1324"/>
                <a:gd name="T88" fmla="*/ 861 w 1215"/>
                <a:gd name="T89" fmla="*/ 338 h 1324"/>
                <a:gd name="T90" fmla="*/ 551 w 1215"/>
                <a:gd name="T91" fmla="*/ 869 h 1324"/>
                <a:gd name="T92" fmla="*/ 679 w 1215"/>
                <a:gd name="T93" fmla="*/ 850 h 1324"/>
                <a:gd name="T94" fmla="*/ 568 w 1215"/>
                <a:gd name="T95" fmla="*/ 838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15" h="1324">
                  <a:moveTo>
                    <a:pt x="609" y="1324"/>
                  </a:moveTo>
                  <a:cubicBezTo>
                    <a:pt x="434" y="1324"/>
                    <a:pt x="258" y="1324"/>
                    <a:pt x="83" y="1324"/>
                  </a:cubicBezTo>
                  <a:cubicBezTo>
                    <a:pt x="41" y="1324"/>
                    <a:pt x="25" y="1310"/>
                    <a:pt x="19" y="1269"/>
                  </a:cubicBezTo>
                  <a:cubicBezTo>
                    <a:pt x="13" y="1228"/>
                    <a:pt x="7" y="1187"/>
                    <a:pt x="4" y="1146"/>
                  </a:cubicBezTo>
                  <a:cubicBezTo>
                    <a:pt x="0" y="1077"/>
                    <a:pt x="30" y="1024"/>
                    <a:pt x="88" y="989"/>
                  </a:cubicBezTo>
                  <a:cubicBezTo>
                    <a:pt x="128" y="964"/>
                    <a:pt x="173" y="946"/>
                    <a:pt x="218" y="928"/>
                  </a:cubicBezTo>
                  <a:cubicBezTo>
                    <a:pt x="283" y="902"/>
                    <a:pt x="350" y="880"/>
                    <a:pt x="416" y="855"/>
                  </a:cubicBezTo>
                  <a:cubicBezTo>
                    <a:pt x="424" y="851"/>
                    <a:pt x="430" y="842"/>
                    <a:pt x="435" y="835"/>
                  </a:cubicBezTo>
                  <a:cubicBezTo>
                    <a:pt x="438" y="831"/>
                    <a:pt x="438" y="825"/>
                    <a:pt x="441" y="820"/>
                  </a:cubicBezTo>
                  <a:cubicBezTo>
                    <a:pt x="451" y="800"/>
                    <a:pt x="448" y="785"/>
                    <a:pt x="430" y="768"/>
                  </a:cubicBezTo>
                  <a:cubicBezTo>
                    <a:pt x="388" y="726"/>
                    <a:pt x="363" y="673"/>
                    <a:pt x="344" y="617"/>
                  </a:cubicBezTo>
                  <a:cubicBezTo>
                    <a:pt x="325" y="559"/>
                    <a:pt x="310" y="501"/>
                    <a:pt x="293" y="443"/>
                  </a:cubicBezTo>
                  <a:cubicBezTo>
                    <a:pt x="291" y="437"/>
                    <a:pt x="290" y="430"/>
                    <a:pt x="286" y="426"/>
                  </a:cubicBezTo>
                  <a:cubicBezTo>
                    <a:pt x="249" y="390"/>
                    <a:pt x="248" y="345"/>
                    <a:pt x="254" y="298"/>
                  </a:cubicBezTo>
                  <a:cubicBezTo>
                    <a:pt x="268" y="199"/>
                    <a:pt x="322" y="126"/>
                    <a:pt x="407" y="79"/>
                  </a:cubicBezTo>
                  <a:cubicBezTo>
                    <a:pt x="551" y="0"/>
                    <a:pt x="697" y="4"/>
                    <a:pt x="836" y="90"/>
                  </a:cubicBezTo>
                  <a:cubicBezTo>
                    <a:pt x="935" y="150"/>
                    <a:pt x="975" y="245"/>
                    <a:pt x="963" y="360"/>
                  </a:cubicBezTo>
                  <a:cubicBezTo>
                    <a:pt x="962" y="377"/>
                    <a:pt x="950" y="394"/>
                    <a:pt x="942" y="410"/>
                  </a:cubicBezTo>
                  <a:cubicBezTo>
                    <a:pt x="936" y="423"/>
                    <a:pt x="927" y="435"/>
                    <a:pt x="923" y="448"/>
                  </a:cubicBezTo>
                  <a:cubicBezTo>
                    <a:pt x="901" y="534"/>
                    <a:pt x="880" y="620"/>
                    <a:pt x="836" y="698"/>
                  </a:cubicBezTo>
                  <a:cubicBezTo>
                    <a:pt x="820" y="727"/>
                    <a:pt x="798" y="753"/>
                    <a:pt x="776" y="780"/>
                  </a:cubicBezTo>
                  <a:cubicBezTo>
                    <a:pt x="769" y="788"/>
                    <a:pt x="769" y="794"/>
                    <a:pt x="771" y="804"/>
                  </a:cubicBezTo>
                  <a:cubicBezTo>
                    <a:pt x="777" y="839"/>
                    <a:pt x="797" y="855"/>
                    <a:pt x="830" y="867"/>
                  </a:cubicBezTo>
                  <a:cubicBezTo>
                    <a:pt x="917" y="896"/>
                    <a:pt x="1003" y="929"/>
                    <a:pt x="1087" y="964"/>
                  </a:cubicBezTo>
                  <a:cubicBezTo>
                    <a:pt x="1147" y="989"/>
                    <a:pt x="1195" y="1031"/>
                    <a:pt x="1208" y="1098"/>
                  </a:cubicBezTo>
                  <a:cubicBezTo>
                    <a:pt x="1215" y="1134"/>
                    <a:pt x="1209" y="1173"/>
                    <a:pt x="1207" y="1211"/>
                  </a:cubicBezTo>
                  <a:cubicBezTo>
                    <a:pt x="1206" y="1233"/>
                    <a:pt x="1201" y="1255"/>
                    <a:pt x="1197" y="1276"/>
                  </a:cubicBezTo>
                  <a:cubicBezTo>
                    <a:pt x="1192" y="1308"/>
                    <a:pt x="1173" y="1324"/>
                    <a:pt x="1141" y="1324"/>
                  </a:cubicBezTo>
                  <a:cubicBezTo>
                    <a:pt x="1073" y="1324"/>
                    <a:pt x="1005" y="1324"/>
                    <a:pt x="937" y="1324"/>
                  </a:cubicBezTo>
                  <a:cubicBezTo>
                    <a:pt x="828" y="1324"/>
                    <a:pt x="718" y="1324"/>
                    <a:pt x="609" y="1324"/>
                  </a:cubicBezTo>
                  <a:close/>
                  <a:moveTo>
                    <a:pt x="821" y="431"/>
                  </a:moveTo>
                  <a:cubicBezTo>
                    <a:pt x="775" y="411"/>
                    <a:pt x="740" y="382"/>
                    <a:pt x="708" y="348"/>
                  </a:cubicBezTo>
                  <a:cubicBezTo>
                    <a:pt x="699" y="339"/>
                    <a:pt x="692" y="339"/>
                    <a:pt x="681" y="344"/>
                  </a:cubicBezTo>
                  <a:cubicBezTo>
                    <a:pt x="658" y="354"/>
                    <a:pt x="634" y="363"/>
                    <a:pt x="609" y="368"/>
                  </a:cubicBezTo>
                  <a:cubicBezTo>
                    <a:pt x="575" y="374"/>
                    <a:pt x="539" y="377"/>
                    <a:pt x="504" y="380"/>
                  </a:cubicBezTo>
                  <a:cubicBezTo>
                    <a:pt x="474" y="383"/>
                    <a:pt x="446" y="388"/>
                    <a:pt x="428" y="416"/>
                  </a:cubicBezTo>
                  <a:cubicBezTo>
                    <a:pt x="424" y="422"/>
                    <a:pt x="417" y="427"/>
                    <a:pt x="410" y="431"/>
                  </a:cubicBezTo>
                  <a:cubicBezTo>
                    <a:pt x="399" y="437"/>
                    <a:pt x="399" y="444"/>
                    <a:pt x="402" y="454"/>
                  </a:cubicBezTo>
                  <a:cubicBezTo>
                    <a:pt x="407" y="472"/>
                    <a:pt x="411" y="490"/>
                    <a:pt x="417" y="508"/>
                  </a:cubicBezTo>
                  <a:cubicBezTo>
                    <a:pt x="435" y="567"/>
                    <a:pt x="454" y="626"/>
                    <a:pt x="488" y="679"/>
                  </a:cubicBezTo>
                  <a:cubicBezTo>
                    <a:pt x="539" y="759"/>
                    <a:pt x="678" y="757"/>
                    <a:pt x="727" y="682"/>
                  </a:cubicBezTo>
                  <a:cubicBezTo>
                    <a:pt x="778" y="606"/>
                    <a:pt x="798" y="518"/>
                    <a:pt x="821" y="431"/>
                  </a:cubicBezTo>
                  <a:close/>
                  <a:moveTo>
                    <a:pt x="942" y="1220"/>
                  </a:moveTo>
                  <a:cubicBezTo>
                    <a:pt x="993" y="1220"/>
                    <a:pt x="1043" y="1221"/>
                    <a:pt x="1092" y="1220"/>
                  </a:cubicBezTo>
                  <a:cubicBezTo>
                    <a:pt x="1096" y="1220"/>
                    <a:pt x="1103" y="1213"/>
                    <a:pt x="1103" y="1208"/>
                  </a:cubicBezTo>
                  <a:cubicBezTo>
                    <a:pt x="1107" y="1191"/>
                    <a:pt x="1107" y="1173"/>
                    <a:pt x="1110" y="1155"/>
                  </a:cubicBezTo>
                  <a:cubicBezTo>
                    <a:pt x="1116" y="1122"/>
                    <a:pt x="1104" y="1096"/>
                    <a:pt x="1078" y="1078"/>
                  </a:cubicBezTo>
                  <a:cubicBezTo>
                    <a:pt x="1057" y="1064"/>
                    <a:pt x="1034" y="1051"/>
                    <a:pt x="1010" y="1042"/>
                  </a:cubicBezTo>
                  <a:cubicBezTo>
                    <a:pt x="947" y="1017"/>
                    <a:pt x="882" y="999"/>
                    <a:pt x="821" y="971"/>
                  </a:cubicBezTo>
                  <a:cubicBezTo>
                    <a:pt x="769" y="947"/>
                    <a:pt x="724" y="947"/>
                    <a:pt x="676" y="977"/>
                  </a:cubicBezTo>
                  <a:cubicBezTo>
                    <a:pt x="664" y="985"/>
                    <a:pt x="660" y="991"/>
                    <a:pt x="660" y="1004"/>
                  </a:cubicBezTo>
                  <a:cubicBezTo>
                    <a:pt x="660" y="1070"/>
                    <a:pt x="660" y="1135"/>
                    <a:pt x="660" y="1200"/>
                  </a:cubicBezTo>
                  <a:cubicBezTo>
                    <a:pt x="660" y="1207"/>
                    <a:pt x="660" y="1213"/>
                    <a:pt x="660" y="1221"/>
                  </a:cubicBezTo>
                  <a:cubicBezTo>
                    <a:pt x="714" y="1221"/>
                    <a:pt x="766" y="1221"/>
                    <a:pt x="817" y="1221"/>
                  </a:cubicBezTo>
                  <a:cubicBezTo>
                    <a:pt x="820" y="1221"/>
                    <a:pt x="825" y="1222"/>
                    <a:pt x="827" y="1220"/>
                  </a:cubicBezTo>
                  <a:cubicBezTo>
                    <a:pt x="832" y="1217"/>
                    <a:pt x="839" y="1212"/>
                    <a:pt x="840" y="1207"/>
                  </a:cubicBezTo>
                  <a:cubicBezTo>
                    <a:pt x="843" y="1187"/>
                    <a:pt x="845" y="1165"/>
                    <a:pt x="848" y="1144"/>
                  </a:cubicBezTo>
                  <a:cubicBezTo>
                    <a:pt x="852" y="1115"/>
                    <a:pt x="876" y="1094"/>
                    <a:pt x="903" y="1097"/>
                  </a:cubicBezTo>
                  <a:cubicBezTo>
                    <a:pt x="933" y="1100"/>
                    <a:pt x="953" y="1125"/>
                    <a:pt x="950" y="1155"/>
                  </a:cubicBezTo>
                  <a:cubicBezTo>
                    <a:pt x="948" y="1176"/>
                    <a:pt x="945" y="1197"/>
                    <a:pt x="942" y="1220"/>
                  </a:cubicBezTo>
                  <a:close/>
                  <a:moveTo>
                    <a:pt x="557" y="1220"/>
                  </a:moveTo>
                  <a:cubicBezTo>
                    <a:pt x="557" y="1143"/>
                    <a:pt x="557" y="1069"/>
                    <a:pt x="556" y="994"/>
                  </a:cubicBezTo>
                  <a:cubicBezTo>
                    <a:pt x="556" y="989"/>
                    <a:pt x="549" y="982"/>
                    <a:pt x="544" y="980"/>
                  </a:cubicBezTo>
                  <a:cubicBezTo>
                    <a:pt x="524" y="969"/>
                    <a:pt x="503" y="959"/>
                    <a:pt x="482" y="951"/>
                  </a:cubicBezTo>
                  <a:cubicBezTo>
                    <a:pt x="474" y="948"/>
                    <a:pt x="464" y="948"/>
                    <a:pt x="456" y="950"/>
                  </a:cubicBezTo>
                  <a:cubicBezTo>
                    <a:pt x="427" y="959"/>
                    <a:pt x="399" y="970"/>
                    <a:pt x="372" y="981"/>
                  </a:cubicBezTo>
                  <a:cubicBezTo>
                    <a:pt x="304" y="1007"/>
                    <a:pt x="236" y="1032"/>
                    <a:pt x="169" y="1060"/>
                  </a:cubicBezTo>
                  <a:cubicBezTo>
                    <a:pt x="122" y="1079"/>
                    <a:pt x="100" y="1113"/>
                    <a:pt x="107" y="1167"/>
                  </a:cubicBezTo>
                  <a:cubicBezTo>
                    <a:pt x="115" y="1220"/>
                    <a:pt x="112" y="1221"/>
                    <a:pt x="165" y="1221"/>
                  </a:cubicBezTo>
                  <a:cubicBezTo>
                    <a:pt x="194" y="1221"/>
                    <a:pt x="223" y="1221"/>
                    <a:pt x="254" y="1221"/>
                  </a:cubicBezTo>
                  <a:cubicBezTo>
                    <a:pt x="251" y="1197"/>
                    <a:pt x="249" y="1178"/>
                    <a:pt x="246" y="1158"/>
                  </a:cubicBezTo>
                  <a:cubicBezTo>
                    <a:pt x="243" y="1126"/>
                    <a:pt x="262" y="1101"/>
                    <a:pt x="293" y="1097"/>
                  </a:cubicBezTo>
                  <a:cubicBezTo>
                    <a:pt x="320" y="1094"/>
                    <a:pt x="344" y="1115"/>
                    <a:pt x="348" y="1145"/>
                  </a:cubicBezTo>
                  <a:cubicBezTo>
                    <a:pt x="351" y="1166"/>
                    <a:pt x="353" y="1186"/>
                    <a:pt x="357" y="1207"/>
                  </a:cubicBezTo>
                  <a:cubicBezTo>
                    <a:pt x="358" y="1212"/>
                    <a:pt x="364" y="1220"/>
                    <a:pt x="368" y="1220"/>
                  </a:cubicBezTo>
                  <a:cubicBezTo>
                    <a:pt x="430" y="1221"/>
                    <a:pt x="492" y="1220"/>
                    <a:pt x="557" y="1220"/>
                  </a:cubicBezTo>
                  <a:close/>
                  <a:moveTo>
                    <a:pt x="861" y="338"/>
                  </a:moveTo>
                  <a:cubicBezTo>
                    <a:pt x="869" y="271"/>
                    <a:pt x="835" y="207"/>
                    <a:pt x="774" y="171"/>
                  </a:cubicBezTo>
                  <a:cubicBezTo>
                    <a:pt x="685" y="120"/>
                    <a:pt x="591" y="113"/>
                    <a:pt x="495" y="149"/>
                  </a:cubicBezTo>
                  <a:cubicBezTo>
                    <a:pt x="426" y="176"/>
                    <a:pt x="376" y="224"/>
                    <a:pt x="358" y="299"/>
                  </a:cubicBezTo>
                  <a:cubicBezTo>
                    <a:pt x="355" y="312"/>
                    <a:pt x="355" y="325"/>
                    <a:pt x="354" y="339"/>
                  </a:cubicBezTo>
                  <a:cubicBezTo>
                    <a:pt x="356" y="339"/>
                    <a:pt x="357" y="340"/>
                    <a:pt x="359" y="340"/>
                  </a:cubicBezTo>
                  <a:cubicBezTo>
                    <a:pt x="385" y="305"/>
                    <a:pt x="421" y="286"/>
                    <a:pt x="464" y="282"/>
                  </a:cubicBezTo>
                  <a:cubicBezTo>
                    <a:pt x="495" y="279"/>
                    <a:pt x="526" y="276"/>
                    <a:pt x="557" y="272"/>
                  </a:cubicBezTo>
                  <a:cubicBezTo>
                    <a:pt x="580" y="269"/>
                    <a:pt x="602" y="264"/>
                    <a:pt x="621" y="261"/>
                  </a:cubicBezTo>
                  <a:cubicBezTo>
                    <a:pt x="621" y="242"/>
                    <a:pt x="619" y="229"/>
                    <a:pt x="622" y="216"/>
                  </a:cubicBezTo>
                  <a:cubicBezTo>
                    <a:pt x="626" y="198"/>
                    <a:pt x="639" y="186"/>
                    <a:pt x="657" y="181"/>
                  </a:cubicBezTo>
                  <a:cubicBezTo>
                    <a:pt x="679" y="176"/>
                    <a:pt x="697" y="183"/>
                    <a:pt x="712" y="200"/>
                  </a:cubicBezTo>
                  <a:cubicBezTo>
                    <a:pt x="745" y="235"/>
                    <a:pt x="777" y="270"/>
                    <a:pt x="811" y="304"/>
                  </a:cubicBezTo>
                  <a:cubicBezTo>
                    <a:pt x="824" y="317"/>
                    <a:pt x="842" y="325"/>
                    <a:pt x="861" y="338"/>
                  </a:cubicBezTo>
                  <a:close/>
                  <a:moveTo>
                    <a:pt x="537" y="862"/>
                  </a:moveTo>
                  <a:cubicBezTo>
                    <a:pt x="542" y="865"/>
                    <a:pt x="547" y="866"/>
                    <a:pt x="551" y="869"/>
                  </a:cubicBezTo>
                  <a:cubicBezTo>
                    <a:pt x="590" y="898"/>
                    <a:pt x="629" y="895"/>
                    <a:pt x="668" y="869"/>
                  </a:cubicBezTo>
                  <a:cubicBezTo>
                    <a:pt x="675" y="864"/>
                    <a:pt x="683" y="862"/>
                    <a:pt x="679" y="850"/>
                  </a:cubicBezTo>
                  <a:cubicBezTo>
                    <a:pt x="675" y="838"/>
                    <a:pt x="670" y="836"/>
                    <a:pt x="657" y="837"/>
                  </a:cubicBezTo>
                  <a:cubicBezTo>
                    <a:pt x="628" y="839"/>
                    <a:pt x="597" y="841"/>
                    <a:pt x="568" y="838"/>
                  </a:cubicBezTo>
                  <a:cubicBezTo>
                    <a:pt x="548" y="835"/>
                    <a:pt x="538" y="839"/>
                    <a:pt x="537" y="8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Freeform 73">
              <a:extLst>
                <a:ext uri="{FF2B5EF4-FFF2-40B4-BE49-F238E27FC236}">
                  <a16:creationId xmlns:a16="http://schemas.microsoft.com/office/drawing/2014/main" id="{D5B4FADD-3676-4D16-9CB2-772996AF56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11876" y="7046913"/>
              <a:ext cx="2771775" cy="922338"/>
            </a:xfrm>
            <a:custGeom>
              <a:avLst/>
              <a:gdLst>
                <a:gd name="T0" fmla="*/ 461 w 922"/>
                <a:gd name="T1" fmla="*/ 307 h 307"/>
                <a:gd name="T2" fmla="*/ 60 w 922"/>
                <a:gd name="T3" fmla="*/ 307 h 307"/>
                <a:gd name="T4" fmla="*/ 0 w 922"/>
                <a:gd name="T5" fmla="*/ 247 h 307"/>
                <a:gd name="T6" fmla="*/ 0 w 922"/>
                <a:gd name="T7" fmla="*/ 60 h 307"/>
                <a:gd name="T8" fmla="*/ 58 w 922"/>
                <a:gd name="T9" fmla="*/ 0 h 307"/>
                <a:gd name="T10" fmla="*/ 862 w 922"/>
                <a:gd name="T11" fmla="*/ 0 h 307"/>
                <a:gd name="T12" fmla="*/ 921 w 922"/>
                <a:gd name="T13" fmla="*/ 60 h 307"/>
                <a:gd name="T14" fmla="*/ 921 w 922"/>
                <a:gd name="T15" fmla="*/ 248 h 307"/>
                <a:gd name="T16" fmla="*/ 863 w 922"/>
                <a:gd name="T17" fmla="*/ 307 h 307"/>
                <a:gd name="T18" fmla="*/ 461 w 922"/>
                <a:gd name="T19" fmla="*/ 307 h 307"/>
                <a:gd name="T20" fmla="*/ 103 w 922"/>
                <a:gd name="T21" fmla="*/ 203 h 307"/>
                <a:gd name="T22" fmla="*/ 203 w 922"/>
                <a:gd name="T23" fmla="*/ 203 h 307"/>
                <a:gd name="T24" fmla="*/ 203 w 922"/>
                <a:gd name="T25" fmla="*/ 104 h 307"/>
                <a:gd name="T26" fmla="*/ 103 w 922"/>
                <a:gd name="T27" fmla="*/ 104 h 307"/>
                <a:gd name="T28" fmla="*/ 103 w 922"/>
                <a:gd name="T29" fmla="*/ 203 h 307"/>
                <a:gd name="T30" fmla="*/ 408 w 922"/>
                <a:gd name="T31" fmla="*/ 203 h 307"/>
                <a:gd name="T32" fmla="*/ 408 w 922"/>
                <a:gd name="T33" fmla="*/ 104 h 307"/>
                <a:gd name="T34" fmla="*/ 308 w 922"/>
                <a:gd name="T35" fmla="*/ 104 h 307"/>
                <a:gd name="T36" fmla="*/ 308 w 922"/>
                <a:gd name="T37" fmla="*/ 203 h 307"/>
                <a:gd name="T38" fmla="*/ 408 w 922"/>
                <a:gd name="T39" fmla="*/ 203 h 307"/>
                <a:gd name="T40" fmla="*/ 514 w 922"/>
                <a:gd name="T41" fmla="*/ 203 h 307"/>
                <a:gd name="T42" fmla="*/ 613 w 922"/>
                <a:gd name="T43" fmla="*/ 203 h 307"/>
                <a:gd name="T44" fmla="*/ 613 w 922"/>
                <a:gd name="T45" fmla="*/ 104 h 307"/>
                <a:gd name="T46" fmla="*/ 514 w 922"/>
                <a:gd name="T47" fmla="*/ 104 h 307"/>
                <a:gd name="T48" fmla="*/ 514 w 922"/>
                <a:gd name="T49" fmla="*/ 203 h 307"/>
                <a:gd name="T50" fmla="*/ 817 w 922"/>
                <a:gd name="T51" fmla="*/ 203 h 307"/>
                <a:gd name="T52" fmla="*/ 817 w 922"/>
                <a:gd name="T53" fmla="*/ 105 h 307"/>
                <a:gd name="T54" fmla="*/ 718 w 922"/>
                <a:gd name="T55" fmla="*/ 105 h 307"/>
                <a:gd name="T56" fmla="*/ 718 w 922"/>
                <a:gd name="T57" fmla="*/ 203 h 307"/>
                <a:gd name="T58" fmla="*/ 817 w 922"/>
                <a:gd name="T59" fmla="*/ 20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22" h="307">
                  <a:moveTo>
                    <a:pt x="461" y="307"/>
                  </a:moveTo>
                  <a:cubicBezTo>
                    <a:pt x="328" y="307"/>
                    <a:pt x="194" y="307"/>
                    <a:pt x="60" y="307"/>
                  </a:cubicBezTo>
                  <a:cubicBezTo>
                    <a:pt x="18" y="307"/>
                    <a:pt x="0" y="289"/>
                    <a:pt x="0" y="247"/>
                  </a:cubicBezTo>
                  <a:cubicBezTo>
                    <a:pt x="0" y="185"/>
                    <a:pt x="0" y="122"/>
                    <a:pt x="0" y="60"/>
                  </a:cubicBezTo>
                  <a:cubicBezTo>
                    <a:pt x="0" y="20"/>
                    <a:pt x="19" y="0"/>
                    <a:pt x="58" y="0"/>
                  </a:cubicBezTo>
                  <a:cubicBezTo>
                    <a:pt x="326" y="0"/>
                    <a:pt x="594" y="0"/>
                    <a:pt x="862" y="0"/>
                  </a:cubicBezTo>
                  <a:cubicBezTo>
                    <a:pt x="903" y="0"/>
                    <a:pt x="921" y="19"/>
                    <a:pt x="921" y="60"/>
                  </a:cubicBezTo>
                  <a:cubicBezTo>
                    <a:pt x="922" y="123"/>
                    <a:pt x="922" y="185"/>
                    <a:pt x="921" y="248"/>
                  </a:cubicBezTo>
                  <a:cubicBezTo>
                    <a:pt x="921" y="288"/>
                    <a:pt x="903" y="307"/>
                    <a:pt x="863" y="307"/>
                  </a:cubicBezTo>
                  <a:cubicBezTo>
                    <a:pt x="729" y="307"/>
                    <a:pt x="595" y="307"/>
                    <a:pt x="461" y="307"/>
                  </a:cubicBezTo>
                  <a:close/>
                  <a:moveTo>
                    <a:pt x="103" y="203"/>
                  </a:moveTo>
                  <a:cubicBezTo>
                    <a:pt x="137" y="203"/>
                    <a:pt x="170" y="203"/>
                    <a:pt x="203" y="203"/>
                  </a:cubicBezTo>
                  <a:cubicBezTo>
                    <a:pt x="203" y="169"/>
                    <a:pt x="203" y="137"/>
                    <a:pt x="203" y="104"/>
                  </a:cubicBezTo>
                  <a:cubicBezTo>
                    <a:pt x="169" y="104"/>
                    <a:pt x="137" y="104"/>
                    <a:pt x="103" y="104"/>
                  </a:cubicBezTo>
                  <a:cubicBezTo>
                    <a:pt x="103" y="137"/>
                    <a:pt x="103" y="169"/>
                    <a:pt x="103" y="203"/>
                  </a:cubicBezTo>
                  <a:close/>
                  <a:moveTo>
                    <a:pt x="408" y="203"/>
                  </a:moveTo>
                  <a:cubicBezTo>
                    <a:pt x="408" y="169"/>
                    <a:pt x="408" y="136"/>
                    <a:pt x="408" y="104"/>
                  </a:cubicBezTo>
                  <a:cubicBezTo>
                    <a:pt x="374" y="104"/>
                    <a:pt x="341" y="104"/>
                    <a:pt x="308" y="104"/>
                  </a:cubicBezTo>
                  <a:cubicBezTo>
                    <a:pt x="308" y="138"/>
                    <a:pt x="308" y="170"/>
                    <a:pt x="308" y="203"/>
                  </a:cubicBezTo>
                  <a:cubicBezTo>
                    <a:pt x="342" y="203"/>
                    <a:pt x="374" y="203"/>
                    <a:pt x="408" y="203"/>
                  </a:cubicBezTo>
                  <a:close/>
                  <a:moveTo>
                    <a:pt x="514" y="203"/>
                  </a:moveTo>
                  <a:cubicBezTo>
                    <a:pt x="548" y="203"/>
                    <a:pt x="580" y="203"/>
                    <a:pt x="613" y="203"/>
                  </a:cubicBezTo>
                  <a:cubicBezTo>
                    <a:pt x="613" y="169"/>
                    <a:pt x="613" y="137"/>
                    <a:pt x="613" y="104"/>
                  </a:cubicBezTo>
                  <a:cubicBezTo>
                    <a:pt x="579" y="104"/>
                    <a:pt x="547" y="104"/>
                    <a:pt x="514" y="104"/>
                  </a:cubicBezTo>
                  <a:cubicBezTo>
                    <a:pt x="514" y="137"/>
                    <a:pt x="514" y="169"/>
                    <a:pt x="514" y="203"/>
                  </a:cubicBezTo>
                  <a:close/>
                  <a:moveTo>
                    <a:pt x="817" y="203"/>
                  </a:moveTo>
                  <a:cubicBezTo>
                    <a:pt x="817" y="169"/>
                    <a:pt x="817" y="136"/>
                    <a:pt x="817" y="105"/>
                  </a:cubicBezTo>
                  <a:cubicBezTo>
                    <a:pt x="783" y="105"/>
                    <a:pt x="751" y="105"/>
                    <a:pt x="718" y="105"/>
                  </a:cubicBezTo>
                  <a:cubicBezTo>
                    <a:pt x="718" y="138"/>
                    <a:pt x="718" y="170"/>
                    <a:pt x="718" y="203"/>
                  </a:cubicBezTo>
                  <a:cubicBezTo>
                    <a:pt x="752" y="203"/>
                    <a:pt x="784" y="203"/>
                    <a:pt x="817" y="2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Freeform 74">
              <a:extLst>
                <a:ext uri="{FF2B5EF4-FFF2-40B4-BE49-F238E27FC236}">
                  <a16:creationId xmlns:a16="http://schemas.microsoft.com/office/drawing/2014/main" id="{5CE5AE98-AB1F-4C2C-BA99-8C57EBB34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2113" y="4402138"/>
              <a:ext cx="3444875" cy="309563"/>
            </a:xfrm>
            <a:custGeom>
              <a:avLst/>
              <a:gdLst>
                <a:gd name="T0" fmla="*/ 576 w 1146"/>
                <a:gd name="T1" fmla="*/ 1 h 103"/>
                <a:gd name="T2" fmla="*/ 1080 w 1146"/>
                <a:gd name="T3" fmla="*/ 1 h 103"/>
                <a:gd name="T4" fmla="*/ 1130 w 1146"/>
                <a:gd name="T5" fmla="*/ 73 h 103"/>
                <a:gd name="T6" fmla="*/ 1088 w 1146"/>
                <a:gd name="T7" fmla="*/ 102 h 103"/>
                <a:gd name="T8" fmla="*/ 1060 w 1146"/>
                <a:gd name="T9" fmla="*/ 103 h 103"/>
                <a:gd name="T10" fmla="*/ 75 w 1146"/>
                <a:gd name="T11" fmla="*/ 103 h 103"/>
                <a:gd name="T12" fmla="*/ 19 w 1146"/>
                <a:gd name="T13" fmla="*/ 77 h 103"/>
                <a:gd name="T14" fmla="*/ 60 w 1146"/>
                <a:gd name="T15" fmla="*/ 1 h 103"/>
                <a:gd name="T16" fmla="*/ 88 w 1146"/>
                <a:gd name="T17" fmla="*/ 1 h 103"/>
                <a:gd name="T18" fmla="*/ 576 w 1146"/>
                <a:gd name="T1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6" h="103">
                  <a:moveTo>
                    <a:pt x="576" y="1"/>
                  </a:moveTo>
                  <a:cubicBezTo>
                    <a:pt x="744" y="1"/>
                    <a:pt x="912" y="1"/>
                    <a:pt x="1080" y="1"/>
                  </a:cubicBezTo>
                  <a:cubicBezTo>
                    <a:pt x="1121" y="1"/>
                    <a:pt x="1146" y="37"/>
                    <a:pt x="1130" y="73"/>
                  </a:cubicBezTo>
                  <a:cubicBezTo>
                    <a:pt x="1122" y="91"/>
                    <a:pt x="1108" y="101"/>
                    <a:pt x="1088" y="102"/>
                  </a:cubicBezTo>
                  <a:cubicBezTo>
                    <a:pt x="1079" y="103"/>
                    <a:pt x="1070" y="103"/>
                    <a:pt x="1060" y="103"/>
                  </a:cubicBezTo>
                  <a:cubicBezTo>
                    <a:pt x="732" y="103"/>
                    <a:pt x="403" y="103"/>
                    <a:pt x="75" y="103"/>
                  </a:cubicBezTo>
                  <a:cubicBezTo>
                    <a:pt x="51" y="103"/>
                    <a:pt x="31" y="99"/>
                    <a:pt x="19" y="77"/>
                  </a:cubicBezTo>
                  <a:cubicBezTo>
                    <a:pt x="0" y="43"/>
                    <a:pt x="22" y="3"/>
                    <a:pt x="60" y="1"/>
                  </a:cubicBezTo>
                  <a:cubicBezTo>
                    <a:pt x="70" y="0"/>
                    <a:pt x="79" y="1"/>
                    <a:pt x="88" y="1"/>
                  </a:cubicBezTo>
                  <a:cubicBezTo>
                    <a:pt x="251" y="1"/>
                    <a:pt x="414" y="1"/>
                    <a:pt x="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Freeform 75">
              <a:extLst>
                <a:ext uri="{FF2B5EF4-FFF2-40B4-BE49-F238E27FC236}">
                  <a16:creationId xmlns:a16="http://schemas.microsoft.com/office/drawing/2014/main" id="{3CCCB415-045D-4B5E-B832-909028EAA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3863" y="5016501"/>
              <a:ext cx="2609850" cy="309563"/>
            </a:xfrm>
            <a:custGeom>
              <a:avLst/>
              <a:gdLst>
                <a:gd name="T0" fmla="*/ 433 w 868"/>
                <a:gd name="T1" fmla="*/ 103 h 103"/>
                <a:gd name="T2" fmla="*/ 55 w 868"/>
                <a:gd name="T3" fmla="*/ 103 h 103"/>
                <a:gd name="T4" fmla="*/ 1 w 868"/>
                <a:gd name="T5" fmla="*/ 53 h 103"/>
                <a:gd name="T6" fmla="*/ 52 w 868"/>
                <a:gd name="T7" fmla="*/ 1 h 103"/>
                <a:gd name="T8" fmla="*/ 80 w 868"/>
                <a:gd name="T9" fmla="*/ 1 h 103"/>
                <a:gd name="T10" fmla="*/ 779 w 868"/>
                <a:gd name="T11" fmla="*/ 1 h 103"/>
                <a:gd name="T12" fmla="*/ 813 w 868"/>
                <a:gd name="T13" fmla="*/ 1 h 103"/>
                <a:gd name="T14" fmla="*/ 867 w 868"/>
                <a:gd name="T15" fmla="*/ 52 h 103"/>
                <a:gd name="T16" fmla="*/ 813 w 868"/>
                <a:gd name="T17" fmla="*/ 102 h 103"/>
                <a:gd name="T18" fmla="*/ 433 w 868"/>
                <a:gd name="T19" fmla="*/ 103 h 103"/>
                <a:gd name="T20" fmla="*/ 433 w 86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8" h="103">
                  <a:moveTo>
                    <a:pt x="433" y="103"/>
                  </a:moveTo>
                  <a:cubicBezTo>
                    <a:pt x="307" y="103"/>
                    <a:pt x="181" y="103"/>
                    <a:pt x="55" y="103"/>
                  </a:cubicBezTo>
                  <a:cubicBezTo>
                    <a:pt x="24" y="103"/>
                    <a:pt x="2" y="82"/>
                    <a:pt x="1" y="53"/>
                  </a:cubicBezTo>
                  <a:cubicBezTo>
                    <a:pt x="0" y="25"/>
                    <a:pt x="21" y="3"/>
                    <a:pt x="52" y="1"/>
                  </a:cubicBezTo>
                  <a:cubicBezTo>
                    <a:pt x="61" y="0"/>
                    <a:pt x="71" y="1"/>
                    <a:pt x="80" y="1"/>
                  </a:cubicBezTo>
                  <a:cubicBezTo>
                    <a:pt x="313" y="1"/>
                    <a:pt x="546" y="1"/>
                    <a:pt x="779" y="1"/>
                  </a:cubicBezTo>
                  <a:cubicBezTo>
                    <a:pt x="791" y="1"/>
                    <a:pt x="802" y="0"/>
                    <a:pt x="813" y="1"/>
                  </a:cubicBezTo>
                  <a:cubicBezTo>
                    <a:pt x="846" y="2"/>
                    <a:pt x="867" y="22"/>
                    <a:pt x="867" y="52"/>
                  </a:cubicBezTo>
                  <a:cubicBezTo>
                    <a:pt x="868" y="82"/>
                    <a:pt x="846" y="102"/>
                    <a:pt x="813" y="102"/>
                  </a:cubicBezTo>
                  <a:cubicBezTo>
                    <a:pt x="686" y="103"/>
                    <a:pt x="560" y="103"/>
                    <a:pt x="433" y="103"/>
                  </a:cubicBezTo>
                  <a:cubicBezTo>
                    <a:pt x="433" y="103"/>
                    <a:pt x="433" y="103"/>
                    <a:pt x="433" y="1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Freeform 76">
              <a:extLst>
                <a:ext uri="{FF2B5EF4-FFF2-40B4-BE49-F238E27FC236}">
                  <a16:creationId xmlns:a16="http://schemas.microsoft.com/office/drawing/2014/main" id="{992F6B9E-8491-4702-AED8-713C4F78D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3863" y="5783263"/>
              <a:ext cx="312738" cy="309563"/>
            </a:xfrm>
            <a:custGeom>
              <a:avLst/>
              <a:gdLst>
                <a:gd name="T0" fmla="*/ 53 w 104"/>
                <a:gd name="T1" fmla="*/ 103 h 103"/>
                <a:gd name="T2" fmla="*/ 1 w 104"/>
                <a:gd name="T3" fmla="*/ 51 h 103"/>
                <a:gd name="T4" fmla="*/ 52 w 104"/>
                <a:gd name="T5" fmla="*/ 0 h 103"/>
                <a:gd name="T6" fmla="*/ 103 w 104"/>
                <a:gd name="T7" fmla="*/ 50 h 103"/>
                <a:gd name="T8" fmla="*/ 53 w 104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3">
                  <a:moveTo>
                    <a:pt x="53" y="103"/>
                  </a:moveTo>
                  <a:cubicBezTo>
                    <a:pt x="24" y="103"/>
                    <a:pt x="0" y="80"/>
                    <a:pt x="1" y="51"/>
                  </a:cubicBezTo>
                  <a:cubicBezTo>
                    <a:pt x="1" y="24"/>
                    <a:pt x="24" y="0"/>
                    <a:pt x="52" y="0"/>
                  </a:cubicBezTo>
                  <a:cubicBezTo>
                    <a:pt x="79" y="0"/>
                    <a:pt x="103" y="22"/>
                    <a:pt x="103" y="50"/>
                  </a:cubicBezTo>
                  <a:cubicBezTo>
                    <a:pt x="104" y="79"/>
                    <a:pt x="82" y="103"/>
                    <a:pt x="53" y="1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Freeform 77">
              <a:extLst>
                <a:ext uri="{FF2B5EF4-FFF2-40B4-BE49-F238E27FC236}">
                  <a16:creationId xmlns:a16="http://schemas.microsoft.com/office/drawing/2014/main" id="{D252D315-F266-43DC-A81E-401EB265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0838" y="5780088"/>
              <a:ext cx="312738" cy="312738"/>
            </a:xfrm>
            <a:custGeom>
              <a:avLst/>
              <a:gdLst>
                <a:gd name="T0" fmla="*/ 51 w 104"/>
                <a:gd name="T1" fmla="*/ 104 h 104"/>
                <a:gd name="T2" fmla="*/ 0 w 104"/>
                <a:gd name="T3" fmla="*/ 53 h 104"/>
                <a:gd name="T4" fmla="*/ 52 w 104"/>
                <a:gd name="T5" fmla="*/ 1 h 104"/>
                <a:gd name="T6" fmla="*/ 103 w 104"/>
                <a:gd name="T7" fmla="*/ 52 h 104"/>
                <a:gd name="T8" fmla="*/ 51 w 104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51" y="104"/>
                  </a:moveTo>
                  <a:cubicBezTo>
                    <a:pt x="24" y="104"/>
                    <a:pt x="0" y="80"/>
                    <a:pt x="0" y="53"/>
                  </a:cubicBezTo>
                  <a:cubicBezTo>
                    <a:pt x="0" y="25"/>
                    <a:pt x="25" y="0"/>
                    <a:pt x="52" y="1"/>
                  </a:cubicBezTo>
                  <a:cubicBezTo>
                    <a:pt x="80" y="2"/>
                    <a:pt x="103" y="24"/>
                    <a:pt x="103" y="52"/>
                  </a:cubicBezTo>
                  <a:cubicBezTo>
                    <a:pt x="104" y="81"/>
                    <a:pt x="80" y="104"/>
                    <a:pt x="51" y="1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Freeform 78">
              <a:extLst>
                <a:ext uri="{FF2B5EF4-FFF2-40B4-BE49-F238E27FC236}">
                  <a16:creationId xmlns:a16="http://schemas.microsoft.com/office/drawing/2014/main" id="{46A93A62-94F6-4DCD-9F4E-2A38A357D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4576" y="5780088"/>
              <a:ext cx="306388" cy="315913"/>
            </a:xfrm>
            <a:custGeom>
              <a:avLst/>
              <a:gdLst>
                <a:gd name="T0" fmla="*/ 102 w 102"/>
                <a:gd name="T1" fmla="*/ 53 h 105"/>
                <a:gd name="T2" fmla="*/ 50 w 102"/>
                <a:gd name="T3" fmla="*/ 104 h 105"/>
                <a:gd name="T4" fmla="*/ 0 w 102"/>
                <a:gd name="T5" fmla="*/ 52 h 105"/>
                <a:gd name="T6" fmla="*/ 52 w 102"/>
                <a:gd name="T7" fmla="*/ 1 h 105"/>
                <a:gd name="T8" fmla="*/ 102 w 102"/>
                <a:gd name="T9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5">
                  <a:moveTo>
                    <a:pt x="102" y="53"/>
                  </a:moveTo>
                  <a:cubicBezTo>
                    <a:pt x="102" y="82"/>
                    <a:pt x="79" y="105"/>
                    <a:pt x="50" y="104"/>
                  </a:cubicBezTo>
                  <a:cubicBezTo>
                    <a:pt x="22" y="103"/>
                    <a:pt x="0" y="81"/>
                    <a:pt x="0" y="52"/>
                  </a:cubicBezTo>
                  <a:cubicBezTo>
                    <a:pt x="0" y="23"/>
                    <a:pt x="23" y="0"/>
                    <a:pt x="52" y="1"/>
                  </a:cubicBezTo>
                  <a:cubicBezTo>
                    <a:pt x="80" y="1"/>
                    <a:pt x="102" y="24"/>
                    <a:pt x="102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Freeform 79">
              <a:extLst>
                <a:ext uri="{FF2B5EF4-FFF2-40B4-BE49-F238E27FC236}">
                  <a16:creationId xmlns:a16="http://schemas.microsoft.com/office/drawing/2014/main" id="{F9DD5EB1-91E3-4CB0-BFA8-9F2051365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0526" y="5783263"/>
              <a:ext cx="306388" cy="309563"/>
            </a:xfrm>
            <a:custGeom>
              <a:avLst/>
              <a:gdLst>
                <a:gd name="T0" fmla="*/ 102 w 102"/>
                <a:gd name="T1" fmla="*/ 52 h 103"/>
                <a:gd name="T2" fmla="*/ 52 w 102"/>
                <a:gd name="T3" fmla="*/ 103 h 103"/>
                <a:gd name="T4" fmla="*/ 0 w 102"/>
                <a:gd name="T5" fmla="*/ 51 h 103"/>
                <a:gd name="T6" fmla="*/ 52 w 102"/>
                <a:gd name="T7" fmla="*/ 0 h 103"/>
                <a:gd name="T8" fmla="*/ 102 w 102"/>
                <a:gd name="T9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3">
                  <a:moveTo>
                    <a:pt x="102" y="52"/>
                  </a:moveTo>
                  <a:cubicBezTo>
                    <a:pt x="102" y="80"/>
                    <a:pt x="79" y="103"/>
                    <a:pt x="52" y="103"/>
                  </a:cubicBezTo>
                  <a:cubicBezTo>
                    <a:pt x="23" y="103"/>
                    <a:pt x="0" y="80"/>
                    <a:pt x="0" y="51"/>
                  </a:cubicBezTo>
                  <a:cubicBezTo>
                    <a:pt x="0" y="23"/>
                    <a:pt x="24" y="0"/>
                    <a:pt x="52" y="0"/>
                  </a:cubicBezTo>
                  <a:cubicBezTo>
                    <a:pt x="80" y="0"/>
                    <a:pt x="102" y="24"/>
                    <a:pt x="102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Freeform 80">
              <a:extLst>
                <a:ext uri="{FF2B5EF4-FFF2-40B4-BE49-F238E27FC236}">
                  <a16:creationId xmlns:a16="http://schemas.microsoft.com/office/drawing/2014/main" id="{A7B6B23C-A463-4998-A470-4D7CB18CC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3301" y="5783263"/>
              <a:ext cx="312738" cy="309563"/>
            </a:xfrm>
            <a:custGeom>
              <a:avLst/>
              <a:gdLst>
                <a:gd name="T0" fmla="*/ 53 w 104"/>
                <a:gd name="T1" fmla="*/ 103 h 103"/>
                <a:gd name="T2" fmla="*/ 1 w 104"/>
                <a:gd name="T3" fmla="*/ 51 h 103"/>
                <a:gd name="T4" fmla="*/ 51 w 104"/>
                <a:gd name="T5" fmla="*/ 0 h 103"/>
                <a:gd name="T6" fmla="*/ 104 w 104"/>
                <a:gd name="T7" fmla="*/ 52 h 103"/>
                <a:gd name="T8" fmla="*/ 53 w 104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3">
                  <a:moveTo>
                    <a:pt x="53" y="103"/>
                  </a:moveTo>
                  <a:cubicBezTo>
                    <a:pt x="24" y="103"/>
                    <a:pt x="0" y="80"/>
                    <a:pt x="1" y="51"/>
                  </a:cubicBezTo>
                  <a:cubicBezTo>
                    <a:pt x="1" y="24"/>
                    <a:pt x="24" y="0"/>
                    <a:pt x="51" y="0"/>
                  </a:cubicBezTo>
                  <a:cubicBezTo>
                    <a:pt x="79" y="0"/>
                    <a:pt x="104" y="24"/>
                    <a:pt x="104" y="52"/>
                  </a:cubicBezTo>
                  <a:cubicBezTo>
                    <a:pt x="103" y="80"/>
                    <a:pt x="80" y="103"/>
                    <a:pt x="53" y="1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0" name="Rounded Rectangle 29">
            <a:extLst>
              <a:ext uri="{FF2B5EF4-FFF2-40B4-BE49-F238E27FC236}">
                <a16:creationId xmlns:a16="http://schemas.microsoft.com/office/drawing/2014/main" id="{E935CC5C-EB59-4DAA-BEF2-24D2FE149F88}"/>
              </a:ext>
            </a:extLst>
          </p:cNvPr>
          <p:cNvSpPr/>
          <p:nvPr/>
        </p:nvSpPr>
        <p:spPr>
          <a:xfrm>
            <a:off x="2193107" y="5152625"/>
            <a:ext cx="1188720" cy="1095598"/>
          </a:xfrm>
          <a:prstGeom prst="roundRect">
            <a:avLst>
              <a:gd name="adj" fmla="val 11103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403699E3-3F69-4E51-90D1-C9F3710685D3}"/>
              </a:ext>
            </a:extLst>
          </p:cNvPr>
          <p:cNvSpPr txBox="1"/>
          <p:nvPr/>
        </p:nvSpPr>
        <p:spPr>
          <a:xfrm>
            <a:off x="2238827" y="5884603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 Bill of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Landing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Can 43">
            <a:extLst>
              <a:ext uri="{FF2B5EF4-FFF2-40B4-BE49-F238E27FC236}">
                <a16:creationId xmlns:a16="http://schemas.microsoft.com/office/drawing/2014/main" id="{0D4BA12D-8021-4DFA-9E17-4FB2583AD4C6}"/>
              </a:ext>
            </a:extLst>
          </p:cNvPr>
          <p:cNvSpPr/>
          <p:nvPr/>
        </p:nvSpPr>
        <p:spPr>
          <a:xfrm>
            <a:off x="2373830" y="5766489"/>
            <a:ext cx="827274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D2068D8-2F36-49AC-8980-7328E856C3DA}"/>
              </a:ext>
            </a:extLst>
          </p:cNvPr>
          <p:cNvGrpSpPr/>
          <p:nvPr/>
        </p:nvGrpSpPr>
        <p:grpSpPr>
          <a:xfrm>
            <a:off x="2607650" y="5293585"/>
            <a:ext cx="359634" cy="489522"/>
            <a:chOff x="3967163" y="4256088"/>
            <a:chExt cx="1520825" cy="2070100"/>
          </a:xfrm>
        </p:grpSpPr>
        <p:sp>
          <p:nvSpPr>
            <p:cNvPr id="284" name="Freeform 45">
              <a:extLst>
                <a:ext uri="{FF2B5EF4-FFF2-40B4-BE49-F238E27FC236}">
                  <a16:creationId xmlns:a16="http://schemas.microsoft.com/office/drawing/2014/main" id="{9A162C12-A94F-4C26-BF0D-593B673416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7163" y="4256088"/>
              <a:ext cx="1520825" cy="2070100"/>
            </a:xfrm>
            <a:custGeom>
              <a:avLst/>
              <a:gdLst>
                <a:gd name="T0" fmla="*/ 813 w 1128"/>
                <a:gd name="T1" fmla="*/ 1471 h 1536"/>
                <a:gd name="T2" fmla="*/ 744 w 1128"/>
                <a:gd name="T3" fmla="*/ 1379 h 1536"/>
                <a:gd name="T4" fmla="*/ 722 w 1128"/>
                <a:gd name="T5" fmla="*/ 1368 h 1536"/>
                <a:gd name="T6" fmla="*/ 0 w 1128"/>
                <a:gd name="T7" fmla="*/ 1241 h 1536"/>
                <a:gd name="T8" fmla="*/ 95 w 1128"/>
                <a:gd name="T9" fmla="*/ 2 h 1536"/>
                <a:gd name="T10" fmla="*/ 909 w 1128"/>
                <a:gd name="T11" fmla="*/ 0 h 1536"/>
                <a:gd name="T12" fmla="*/ 1008 w 1128"/>
                <a:gd name="T13" fmla="*/ 133 h 1536"/>
                <a:gd name="T14" fmla="*/ 1018 w 1128"/>
                <a:gd name="T15" fmla="*/ 939 h 1536"/>
                <a:gd name="T16" fmla="*/ 1128 w 1128"/>
                <a:gd name="T17" fmla="*/ 1089 h 1536"/>
                <a:gd name="T18" fmla="*/ 1080 w 1128"/>
                <a:gd name="T19" fmla="*/ 1536 h 1536"/>
                <a:gd name="T20" fmla="*/ 1078 w 1128"/>
                <a:gd name="T21" fmla="*/ 1091 h 1536"/>
                <a:gd name="T22" fmla="*/ 1017 w 1128"/>
                <a:gd name="T23" fmla="*/ 1014 h 1536"/>
                <a:gd name="T24" fmla="*/ 1008 w 1128"/>
                <a:gd name="T25" fmla="*/ 1007 h 1536"/>
                <a:gd name="T26" fmla="*/ 1008 w 1128"/>
                <a:gd name="T27" fmla="*/ 1219 h 1536"/>
                <a:gd name="T28" fmla="*/ 962 w 1128"/>
                <a:gd name="T29" fmla="*/ 1237 h 1536"/>
                <a:gd name="T30" fmla="*/ 864 w 1128"/>
                <a:gd name="T31" fmla="*/ 1124 h 1536"/>
                <a:gd name="T32" fmla="*/ 863 w 1128"/>
                <a:gd name="T33" fmla="*/ 973 h 1536"/>
                <a:gd name="T34" fmla="*/ 792 w 1128"/>
                <a:gd name="T35" fmla="*/ 973 h 1536"/>
                <a:gd name="T36" fmla="*/ 791 w 1128"/>
                <a:gd name="T37" fmla="*/ 1366 h 1536"/>
                <a:gd name="T38" fmla="*/ 846 w 1128"/>
                <a:gd name="T39" fmla="*/ 1435 h 1536"/>
                <a:gd name="T40" fmla="*/ 840 w 1128"/>
                <a:gd name="T41" fmla="*/ 1536 h 1536"/>
                <a:gd name="T42" fmla="*/ 49 w 1128"/>
                <a:gd name="T43" fmla="*/ 217 h 1536"/>
                <a:gd name="T44" fmla="*/ 744 w 1128"/>
                <a:gd name="T45" fmla="*/ 1127 h 1536"/>
                <a:gd name="T46" fmla="*/ 744 w 1128"/>
                <a:gd name="T47" fmla="*/ 974 h 1536"/>
                <a:gd name="T48" fmla="*/ 911 w 1128"/>
                <a:gd name="T49" fmla="*/ 973 h 1536"/>
                <a:gd name="T50" fmla="*/ 913 w 1128"/>
                <a:gd name="T51" fmla="*/ 1118 h 1536"/>
                <a:gd name="T52" fmla="*/ 959 w 1128"/>
                <a:gd name="T53" fmla="*/ 217 h 1536"/>
                <a:gd name="T54" fmla="*/ 960 w 1128"/>
                <a:gd name="T55" fmla="*/ 167 h 1536"/>
                <a:gd name="T56" fmla="*/ 878 w 1128"/>
                <a:gd name="T57" fmla="*/ 48 h 1536"/>
                <a:gd name="T58" fmla="*/ 126 w 1128"/>
                <a:gd name="T59" fmla="*/ 48 h 1536"/>
                <a:gd name="T60" fmla="*/ 48 w 1128"/>
                <a:gd name="T61" fmla="*/ 167 h 1536"/>
                <a:gd name="T62" fmla="*/ 48 w 1128"/>
                <a:gd name="T63" fmla="*/ 1177 h 1536"/>
                <a:gd name="T64" fmla="*/ 130 w 1128"/>
                <a:gd name="T65" fmla="*/ 1320 h 1536"/>
                <a:gd name="T66" fmla="*/ 743 w 1128"/>
                <a:gd name="T67" fmla="*/ 132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8" h="1536">
                  <a:moveTo>
                    <a:pt x="840" y="1536"/>
                  </a:moveTo>
                  <a:cubicBezTo>
                    <a:pt x="845" y="1509"/>
                    <a:pt x="835" y="1489"/>
                    <a:pt x="813" y="1471"/>
                  </a:cubicBezTo>
                  <a:cubicBezTo>
                    <a:pt x="794" y="1455"/>
                    <a:pt x="778" y="1436"/>
                    <a:pt x="760" y="1419"/>
                  </a:cubicBezTo>
                  <a:cubicBezTo>
                    <a:pt x="748" y="1408"/>
                    <a:pt x="741" y="1396"/>
                    <a:pt x="744" y="1379"/>
                  </a:cubicBezTo>
                  <a:cubicBezTo>
                    <a:pt x="744" y="1376"/>
                    <a:pt x="744" y="1373"/>
                    <a:pt x="744" y="1368"/>
                  </a:cubicBezTo>
                  <a:cubicBezTo>
                    <a:pt x="735" y="1368"/>
                    <a:pt x="729" y="1368"/>
                    <a:pt x="722" y="1368"/>
                  </a:cubicBezTo>
                  <a:cubicBezTo>
                    <a:pt x="523" y="1368"/>
                    <a:pt x="325" y="1368"/>
                    <a:pt x="126" y="1368"/>
                  </a:cubicBezTo>
                  <a:cubicBezTo>
                    <a:pt x="50" y="1368"/>
                    <a:pt x="0" y="1317"/>
                    <a:pt x="0" y="1241"/>
                  </a:cubicBezTo>
                  <a:cubicBezTo>
                    <a:pt x="0" y="870"/>
                    <a:pt x="0" y="498"/>
                    <a:pt x="0" y="127"/>
                  </a:cubicBezTo>
                  <a:cubicBezTo>
                    <a:pt x="0" y="62"/>
                    <a:pt x="32" y="20"/>
                    <a:pt x="95" y="2"/>
                  </a:cubicBezTo>
                  <a:cubicBezTo>
                    <a:pt x="96" y="2"/>
                    <a:pt x="97" y="1"/>
                    <a:pt x="99" y="0"/>
                  </a:cubicBezTo>
                  <a:cubicBezTo>
                    <a:pt x="369" y="0"/>
                    <a:pt x="639" y="0"/>
                    <a:pt x="909" y="0"/>
                  </a:cubicBezTo>
                  <a:cubicBezTo>
                    <a:pt x="909" y="0"/>
                    <a:pt x="910" y="1"/>
                    <a:pt x="911" y="2"/>
                  </a:cubicBezTo>
                  <a:cubicBezTo>
                    <a:pt x="979" y="22"/>
                    <a:pt x="1008" y="62"/>
                    <a:pt x="1008" y="133"/>
                  </a:cubicBezTo>
                  <a:cubicBezTo>
                    <a:pt x="1008" y="392"/>
                    <a:pt x="1008" y="652"/>
                    <a:pt x="1007" y="911"/>
                  </a:cubicBezTo>
                  <a:cubicBezTo>
                    <a:pt x="1007" y="922"/>
                    <a:pt x="1010" y="931"/>
                    <a:pt x="1018" y="939"/>
                  </a:cubicBezTo>
                  <a:cubicBezTo>
                    <a:pt x="1051" y="978"/>
                    <a:pt x="1083" y="1018"/>
                    <a:pt x="1116" y="1056"/>
                  </a:cubicBezTo>
                  <a:cubicBezTo>
                    <a:pt x="1124" y="1066"/>
                    <a:pt x="1128" y="1076"/>
                    <a:pt x="1128" y="1089"/>
                  </a:cubicBezTo>
                  <a:cubicBezTo>
                    <a:pt x="1127" y="1238"/>
                    <a:pt x="1128" y="1387"/>
                    <a:pt x="1128" y="1536"/>
                  </a:cubicBezTo>
                  <a:cubicBezTo>
                    <a:pt x="1112" y="1536"/>
                    <a:pt x="1096" y="1536"/>
                    <a:pt x="1080" y="1536"/>
                  </a:cubicBezTo>
                  <a:cubicBezTo>
                    <a:pt x="1080" y="1411"/>
                    <a:pt x="1080" y="1286"/>
                    <a:pt x="1080" y="1161"/>
                  </a:cubicBezTo>
                  <a:cubicBezTo>
                    <a:pt x="1080" y="1137"/>
                    <a:pt x="1085" y="1112"/>
                    <a:pt x="1078" y="1091"/>
                  </a:cubicBezTo>
                  <a:cubicBezTo>
                    <a:pt x="1070" y="1070"/>
                    <a:pt x="1050" y="1054"/>
                    <a:pt x="1035" y="1036"/>
                  </a:cubicBezTo>
                  <a:cubicBezTo>
                    <a:pt x="1029" y="1028"/>
                    <a:pt x="1023" y="1021"/>
                    <a:pt x="1017" y="1014"/>
                  </a:cubicBezTo>
                  <a:cubicBezTo>
                    <a:pt x="1015" y="1011"/>
                    <a:pt x="1014" y="1007"/>
                    <a:pt x="1012" y="1003"/>
                  </a:cubicBezTo>
                  <a:cubicBezTo>
                    <a:pt x="1011" y="1005"/>
                    <a:pt x="1009" y="1006"/>
                    <a:pt x="1008" y="1007"/>
                  </a:cubicBezTo>
                  <a:cubicBezTo>
                    <a:pt x="1008" y="1013"/>
                    <a:pt x="1008" y="1018"/>
                    <a:pt x="1008" y="1024"/>
                  </a:cubicBezTo>
                  <a:cubicBezTo>
                    <a:pt x="1008" y="1089"/>
                    <a:pt x="1007" y="1154"/>
                    <a:pt x="1008" y="1219"/>
                  </a:cubicBezTo>
                  <a:cubicBezTo>
                    <a:pt x="1008" y="1231"/>
                    <a:pt x="1005" y="1241"/>
                    <a:pt x="993" y="1246"/>
                  </a:cubicBezTo>
                  <a:cubicBezTo>
                    <a:pt x="981" y="1251"/>
                    <a:pt x="971" y="1246"/>
                    <a:pt x="962" y="1237"/>
                  </a:cubicBezTo>
                  <a:cubicBezTo>
                    <a:pt x="933" y="1207"/>
                    <a:pt x="903" y="1178"/>
                    <a:pt x="874" y="1148"/>
                  </a:cubicBezTo>
                  <a:cubicBezTo>
                    <a:pt x="868" y="1142"/>
                    <a:pt x="864" y="1132"/>
                    <a:pt x="864" y="1124"/>
                  </a:cubicBezTo>
                  <a:cubicBezTo>
                    <a:pt x="863" y="1098"/>
                    <a:pt x="864" y="1071"/>
                    <a:pt x="864" y="1045"/>
                  </a:cubicBezTo>
                  <a:cubicBezTo>
                    <a:pt x="864" y="1021"/>
                    <a:pt x="864" y="997"/>
                    <a:pt x="863" y="973"/>
                  </a:cubicBezTo>
                  <a:cubicBezTo>
                    <a:pt x="863" y="951"/>
                    <a:pt x="847" y="936"/>
                    <a:pt x="827" y="936"/>
                  </a:cubicBezTo>
                  <a:cubicBezTo>
                    <a:pt x="808" y="936"/>
                    <a:pt x="793" y="952"/>
                    <a:pt x="792" y="973"/>
                  </a:cubicBezTo>
                  <a:cubicBezTo>
                    <a:pt x="791" y="976"/>
                    <a:pt x="792" y="980"/>
                    <a:pt x="792" y="983"/>
                  </a:cubicBezTo>
                  <a:cubicBezTo>
                    <a:pt x="792" y="1111"/>
                    <a:pt x="792" y="1238"/>
                    <a:pt x="791" y="1366"/>
                  </a:cubicBezTo>
                  <a:cubicBezTo>
                    <a:pt x="791" y="1377"/>
                    <a:pt x="794" y="1385"/>
                    <a:pt x="803" y="1393"/>
                  </a:cubicBezTo>
                  <a:cubicBezTo>
                    <a:pt x="818" y="1407"/>
                    <a:pt x="830" y="1423"/>
                    <a:pt x="846" y="1435"/>
                  </a:cubicBezTo>
                  <a:cubicBezTo>
                    <a:pt x="880" y="1461"/>
                    <a:pt x="895" y="1493"/>
                    <a:pt x="888" y="1536"/>
                  </a:cubicBezTo>
                  <a:cubicBezTo>
                    <a:pt x="872" y="1536"/>
                    <a:pt x="856" y="1536"/>
                    <a:pt x="840" y="1536"/>
                  </a:cubicBezTo>
                  <a:close/>
                  <a:moveTo>
                    <a:pt x="959" y="217"/>
                  </a:moveTo>
                  <a:cubicBezTo>
                    <a:pt x="655" y="217"/>
                    <a:pt x="352" y="217"/>
                    <a:pt x="49" y="217"/>
                  </a:cubicBezTo>
                  <a:cubicBezTo>
                    <a:pt x="49" y="521"/>
                    <a:pt x="49" y="824"/>
                    <a:pt x="49" y="1127"/>
                  </a:cubicBezTo>
                  <a:cubicBezTo>
                    <a:pt x="281" y="1127"/>
                    <a:pt x="511" y="1127"/>
                    <a:pt x="744" y="1127"/>
                  </a:cubicBezTo>
                  <a:cubicBezTo>
                    <a:pt x="744" y="1121"/>
                    <a:pt x="744" y="1116"/>
                    <a:pt x="744" y="1110"/>
                  </a:cubicBezTo>
                  <a:cubicBezTo>
                    <a:pt x="744" y="1065"/>
                    <a:pt x="744" y="1019"/>
                    <a:pt x="744" y="974"/>
                  </a:cubicBezTo>
                  <a:cubicBezTo>
                    <a:pt x="744" y="925"/>
                    <a:pt x="780" y="888"/>
                    <a:pt x="827" y="888"/>
                  </a:cubicBezTo>
                  <a:cubicBezTo>
                    <a:pt x="875" y="888"/>
                    <a:pt x="911" y="924"/>
                    <a:pt x="911" y="973"/>
                  </a:cubicBezTo>
                  <a:cubicBezTo>
                    <a:pt x="912" y="1017"/>
                    <a:pt x="912" y="1061"/>
                    <a:pt x="912" y="1105"/>
                  </a:cubicBezTo>
                  <a:cubicBezTo>
                    <a:pt x="912" y="1110"/>
                    <a:pt x="911" y="1116"/>
                    <a:pt x="913" y="1118"/>
                  </a:cubicBezTo>
                  <a:cubicBezTo>
                    <a:pt x="927" y="1134"/>
                    <a:pt x="942" y="1148"/>
                    <a:pt x="959" y="1165"/>
                  </a:cubicBezTo>
                  <a:cubicBezTo>
                    <a:pt x="959" y="847"/>
                    <a:pt x="959" y="532"/>
                    <a:pt x="959" y="217"/>
                  </a:cubicBezTo>
                  <a:close/>
                  <a:moveTo>
                    <a:pt x="48" y="167"/>
                  </a:moveTo>
                  <a:cubicBezTo>
                    <a:pt x="353" y="167"/>
                    <a:pt x="656" y="167"/>
                    <a:pt x="960" y="167"/>
                  </a:cubicBezTo>
                  <a:cubicBezTo>
                    <a:pt x="960" y="154"/>
                    <a:pt x="960" y="142"/>
                    <a:pt x="960" y="130"/>
                  </a:cubicBezTo>
                  <a:cubicBezTo>
                    <a:pt x="960" y="77"/>
                    <a:pt x="931" y="48"/>
                    <a:pt x="878" y="48"/>
                  </a:cubicBezTo>
                  <a:cubicBezTo>
                    <a:pt x="778" y="48"/>
                    <a:pt x="678" y="48"/>
                    <a:pt x="578" y="48"/>
                  </a:cubicBezTo>
                  <a:cubicBezTo>
                    <a:pt x="428" y="48"/>
                    <a:pt x="277" y="48"/>
                    <a:pt x="126" y="48"/>
                  </a:cubicBezTo>
                  <a:cubicBezTo>
                    <a:pt x="82" y="48"/>
                    <a:pt x="51" y="74"/>
                    <a:pt x="48" y="115"/>
                  </a:cubicBezTo>
                  <a:cubicBezTo>
                    <a:pt x="47" y="132"/>
                    <a:pt x="48" y="149"/>
                    <a:pt x="48" y="167"/>
                  </a:cubicBezTo>
                  <a:close/>
                  <a:moveTo>
                    <a:pt x="743" y="1177"/>
                  </a:moveTo>
                  <a:cubicBezTo>
                    <a:pt x="511" y="1177"/>
                    <a:pt x="279" y="1177"/>
                    <a:pt x="48" y="1177"/>
                  </a:cubicBezTo>
                  <a:cubicBezTo>
                    <a:pt x="48" y="1198"/>
                    <a:pt x="47" y="1218"/>
                    <a:pt x="48" y="1238"/>
                  </a:cubicBezTo>
                  <a:cubicBezTo>
                    <a:pt x="48" y="1291"/>
                    <a:pt x="76" y="1320"/>
                    <a:pt x="130" y="1320"/>
                  </a:cubicBezTo>
                  <a:cubicBezTo>
                    <a:pt x="329" y="1320"/>
                    <a:pt x="528" y="1320"/>
                    <a:pt x="727" y="1320"/>
                  </a:cubicBezTo>
                  <a:cubicBezTo>
                    <a:pt x="732" y="1320"/>
                    <a:pt x="737" y="1320"/>
                    <a:pt x="743" y="1320"/>
                  </a:cubicBezTo>
                  <a:cubicBezTo>
                    <a:pt x="743" y="1271"/>
                    <a:pt x="743" y="1225"/>
                    <a:pt x="743" y="1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Freeform 46">
              <a:extLst>
                <a:ext uri="{FF2B5EF4-FFF2-40B4-BE49-F238E27FC236}">
                  <a16:creationId xmlns:a16="http://schemas.microsoft.com/office/drawing/2014/main" id="{8A6A83E0-E191-4CFB-A319-188D3F2684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925" y="4643438"/>
              <a:ext cx="874713" cy="1039813"/>
            </a:xfrm>
            <a:custGeom>
              <a:avLst/>
              <a:gdLst>
                <a:gd name="T0" fmla="*/ 0 w 648"/>
                <a:gd name="T1" fmla="*/ 414 h 771"/>
                <a:gd name="T2" fmla="*/ 0 w 648"/>
                <a:gd name="T3" fmla="*/ 100 h 771"/>
                <a:gd name="T4" fmla="*/ 100 w 648"/>
                <a:gd name="T5" fmla="*/ 0 h 771"/>
                <a:gd name="T6" fmla="*/ 541 w 648"/>
                <a:gd name="T7" fmla="*/ 0 h 771"/>
                <a:gd name="T8" fmla="*/ 647 w 648"/>
                <a:gd name="T9" fmla="*/ 106 h 771"/>
                <a:gd name="T10" fmla="*/ 648 w 648"/>
                <a:gd name="T11" fmla="*/ 355 h 771"/>
                <a:gd name="T12" fmla="*/ 634 w 648"/>
                <a:gd name="T13" fmla="*/ 381 h 771"/>
                <a:gd name="T14" fmla="*/ 607 w 648"/>
                <a:gd name="T15" fmla="*/ 377 h 771"/>
                <a:gd name="T16" fmla="*/ 559 w 648"/>
                <a:gd name="T17" fmla="*/ 346 h 771"/>
                <a:gd name="T18" fmla="*/ 540 w 648"/>
                <a:gd name="T19" fmla="*/ 345 h 771"/>
                <a:gd name="T20" fmla="*/ 492 w 648"/>
                <a:gd name="T21" fmla="*/ 369 h 771"/>
                <a:gd name="T22" fmla="*/ 479 w 648"/>
                <a:gd name="T23" fmla="*/ 389 h 771"/>
                <a:gd name="T24" fmla="*/ 480 w 648"/>
                <a:gd name="T25" fmla="*/ 735 h 771"/>
                <a:gd name="T26" fmla="*/ 467 w 648"/>
                <a:gd name="T27" fmla="*/ 765 h 771"/>
                <a:gd name="T28" fmla="*/ 435 w 648"/>
                <a:gd name="T29" fmla="*/ 759 h 771"/>
                <a:gd name="T30" fmla="*/ 391 w 648"/>
                <a:gd name="T31" fmla="*/ 731 h 771"/>
                <a:gd name="T32" fmla="*/ 376 w 648"/>
                <a:gd name="T33" fmla="*/ 731 h 771"/>
                <a:gd name="T34" fmla="*/ 332 w 648"/>
                <a:gd name="T35" fmla="*/ 759 h 771"/>
                <a:gd name="T36" fmla="*/ 291 w 648"/>
                <a:gd name="T37" fmla="*/ 760 h 771"/>
                <a:gd name="T38" fmla="*/ 252 w 648"/>
                <a:gd name="T39" fmla="*/ 733 h 771"/>
                <a:gd name="T40" fmla="*/ 228 w 648"/>
                <a:gd name="T41" fmla="*/ 732 h 771"/>
                <a:gd name="T42" fmla="*/ 183 w 648"/>
                <a:gd name="T43" fmla="*/ 762 h 771"/>
                <a:gd name="T44" fmla="*/ 152 w 648"/>
                <a:gd name="T45" fmla="*/ 762 h 771"/>
                <a:gd name="T46" fmla="*/ 104 w 648"/>
                <a:gd name="T47" fmla="*/ 731 h 771"/>
                <a:gd name="T48" fmla="*/ 87 w 648"/>
                <a:gd name="T49" fmla="*/ 731 h 771"/>
                <a:gd name="T50" fmla="*/ 42 w 648"/>
                <a:gd name="T51" fmla="*/ 761 h 771"/>
                <a:gd name="T52" fmla="*/ 12 w 648"/>
                <a:gd name="T53" fmla="*/ 765 h 771"/>
                <a:gd name="T54" fmla="*/ 0 w 648"/>
                <a:gd name="T55" fmla="*/ 738 h 771"/>
                <a:gd name="T56" fmla="*/ 0 w 648"/>
                <a:gd name="T57" fmla="*/ 414 h 771"/>
                <a:gd name="T58" fmla="*/ 439 w 648"/>
                <a:gd name="T59" fmla="*/ 48 h 771"/>
                <a:gd name="T60" fmla="*/ 436 w 648"/>
                <a:gd name="T61" fmla="*/ 48 h 771"/>
                <a:gd name="T62" fmla="*/ 98 w 648"/>
                <a:gd name="T63" fmla="*/ 48 h 771"/>
                <a:gd name="T64" fmla="*/ 48 w 648"/>
                <a:gd name="T65" fmla="*/ 102 h 771"/>
                <a:gd name="T66" fmla="*/ 48 w 648"/>
                <a:gd name="T67" fmla="*/ 684 h 771"/>
                <a:gd name="T68" fmla="*/ 49 w 648"/>
                <a:gd name="T69" fmla="*/ 698 h 771"/>
                <a:gd name="T70" fmla="*/ 77 w 648"/>
                <a:gd name="T71" fmla="*/ 679 h 771"/>
                <a:gd name="T72" fmla="*/ 113 w 648"/>
                <a:gd name="T73" fmla="*/ 678 h 771"/>
                <a:gd name="T74" fmla="*/ 159 w 648"/>
                <a:gd name="T75" fmla="*/ 709 h 771"/>
                <a:gd name="T76" fmla="*/ 176 w 648"/>
                <a:gd name="T77" fmla="*/ 709 h 771"/>
                <a:gd name="T78" fmla="*/ 224 w 648"/>
                <a:gd name="T79" fmla="*/ 677 h 771"/>
                <a:gd name="T80" fmla="*/ 256 w 648"/>
                <a:gd name="T81" fmla="*/ 677 h 771"/>
                <a:gd name="T82" fmla="*/ 299 w 648"/>
                <a:gd name="T83" fmla="*/ 707 h 771"/>
                <a:gd name="T84" fmla="*/ 324 w 648"/>
                <a:gd name="T85" fmla="*/ 707 h 771"/>
                <a:gd name="T86" fmla="*/ 365 w 648"/>
                <a:gd name="T87" fmla="*/ 679 h 771"/>
                <a:gd name="T88" fmla="*/ 403 w 648"/>
                <a:gd name="T89" fmla="*/ 679 h 771"/>
                <a:gd name="T90" fmla="*/ 432 w 648"/>
                <a:gd name="T91" fmla="*/ 698 h 771"/>
                <a:gd name="T92" fmla="*/ 432 w 648"/>
                <a:gd name="T93" fmla="*/ 679 h 771"/>
                <a:gd name="T94" fmla="*/ 432 w 648"/>
                <a:gd name="T95" fmla="*/ 112 h 771"/>
                <a:gd name="T96" fmla="*/ 439 w 648"/>
                <a:gd name="T97" fmla="*/ 48 h 771"/>
                <a:gd name="T98" fmla="*/ 599 w 648"/>
                <a:gd name="T99" fmla="*/ 314 h 771"/>
                <a:gd name="T100" fmla="*/ 600 w 648"/>
                <a:gd name="T101" fmla="*/ 306 h 771"/>
                <a:gd name="T102" fmla="*/ 599 w 648"/>
                <a:gd name="T103" fmla="*/ 108 h 771"/>
                <a:gd name="T104" fmla="*/ 579 w 648"/>
                <a:gd name="T105" fmla="*/ 63 h 771"/>
                <a:gd name="T106" fmla="*/ 515 w 648"/>
                <a:gd name="T107" fmla="*/ 54 h 771"/>
                <a:gd name="T108" fmla="*/ 480 w 648"/>
                <a:gd name="T109" fmla="*/ 110 h 771"/>
                <a:gd name="T110" fmla="*/ 480 w 648"/>
                <a:gd name="T111" fmla="*/ 312 h 771"/>
                <a:gd name="T112" fmla="*/ 481 w 648"/>
                <a:gd name="T113" fmla="*/ 320 h 771"/>
                <a:gd name="T114" fmla="*/ 531 w 648"/>
                <a:gd name="T115" fmla="*/ 295 h 771"/>
                <a:gd name="T116" fmla="*/ 574 w 648"/>
                <a:gd name="T117" fmla="*/ 297 h 771"/>
                <a:gd name="T118" fmla="*/ 599 w 648"/>
                <a:gd name="T119" fmla="*/ 314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8" h="771">
                  <a:moveTo>
                    <a:pt x="0" y="414"/>
                  </a:moveTo>
                  <a:cubicBezTo>
                    <a:pt x="0" y="309"/>
                    <a:pt x="0" y="205"/>
                    <a:pt x="0" y="100"/>
                  </a:cubicBezTo>
                  <a:cubicBezTo>
                    <a:pt x="0" y="40"/>
                    <a:pt x="40" y="0"/>
                    <a:pt x="100" y="0"/>
                  </a:cubicBezTo>
                  <a:cubicBezTo>
                    <a:pt x="247" y="0"/>
                    <a:pt x="394" y="0"/>
                    <a:pt x="541" y="0"/>
                  </a:cubicBezTo>
                  <a:cubicBezTo>
                    <a:pt x="599" y="0"/>
                    <a:pt x="647" y="48"/>
                    <a:pt x="647" y="106"/>
                  </a:cubicBezTo>
                  <a:cubicBezTo>
                    <a:pt x="648" y="189"/>
                    <a:pt x="647" y="272"/>
                    <a:pt x="648" y="355"/>
                  </a:cubicBezTo>
                  <a:cubicBezTo>
                    <a:pt x="648" y="366"/>
                    <a:pt x="646" y="378"/>
                    <a:pt x="634" y="381"/>
                  </a:cubicBezTo>
                  <a:cubicBezTo>
                    <a:pt x="626" y="383"/>
                    <a:pt x="615" y="381"/>
                    <a:pt x="607" y="377"/>
                  </a:cubicBezTo>
                  <a:cubicBezTo>
                    <a:pt x="590" y="368"/>
                    <a:pt x="575" y="356"/>
                    <a:pt x="559" y="346"/>
                  </a:cubicBezTo>
                  <a:cubicBezTo>
                    <a:pt x="554" y="343"/>
                    <a:pt x="546" y="343"/>
                    <a:pt x="540" y="345"/>
                  </a:cubicBezTo>
                  <a:cubicBezTo>
                    <a:pt x="524" y="352"/>
                    <a:pt x="508" y="361"/>
                    <a:pt x="492" y="369"/>
                  </a:cubicBezTo>
                  <a:cubicBezTo>
                    <a:pt x="482" y="373"/>
                    <a:pt x="479" y="378"/>
                    <a:pt x="479" y="389"/>
                  </a:cubicBezTo>
                  <a:cubicBezTo>
                    <a:pt x="480" y="504"/>
                    <a:pt x="479" y="620"/>
                    <a:pt x="480" y="735"/>
                  </a:cubicBezTo>
                  <a:cubicBezTo>
                    <a:pt x="480" y="747"/>
                    <a:pt x="479" y="759"/>
                    <a:pt x="467" y="765"/>
                  </a:cubicBezTo>
                  <a:cubicBezTo>
                    <a:pt x="455" y="771"/>
                    <a:pt x="445" y="766"/>
                    <a:pt x="435" y="759"/>
                  </a:cubicBezTo>
                  <a:cubicBezTo>
                    <a:pt x="421" y="749"/>
                    <a:pt x="406" y="739"/>
                    <a:pt x="391" y="731"/>
                  </a:cubicBezTo>
                  <a:cubicBezTo>
                    <a:pt x="387" y="728"/>
                    <a:pt x="380" y="728"/>
                    <a:pt x="376" y="731"/>
                  </a:cubicBezTo>
                  <a:cubicBezTo>
                    <a:pt x="361" y="739"/>
                    <a:pt x="346" y="749"/>
                    <a:pt x="332" y="759"/>
                  </a:cubicBezTo>
                  <a:cubicBezTo>
                    <a:pt x="318" y="770"/>
                    <a:pt x="305" y="770"/>
                    <a:pt x="291" y="760"/>
                  </a:cubicBezTo>
                  <a:cubicBezTo>
                    <a:pt x="279" y="750"/>
                    <a:pt x="265" y="742"/>
                    <a:pt x="252" y="733"/>
                  </a:cubicBezTo>
                  <a:cubicBezTo>
                    <a:pt x="243" y="727"/>
                    <a:pt x="237" y="726"/>
                    <a:pt x="228" y="732"/>
                  </a:cubicBezTo>
                  <a:cubicBezTo>
                    <a:pt x="214" y="743"/>
                    <a:pt x="198" y="752"/>
                    <a:pt x="183" y="762"/>
                  </a:cubicBezTo>
                  <a:cubicBezTo>
                    <a:pt x="173" y="770"/>
                    <a:pt x="162" y="770"/>
                    <a:pt x="152" y="762"/>
                  </a:cubicBezTo>
                  <a:cubicBezTo>
                    <a:pt x="136" y="752"/>
                    <a:pt x="120" y="742"/>
                    <a:pt x="104" y="731"/>
                  </a:cubicBezTo>
                  <a:cubicBezTo>
                    <a:pt x="98" y="726"/>
                    <a:pt x="93" y="726"/>
                    <a:pt x="87" y="731"/>
                  </a:cubicBezTo>
                  <a:cubicBezTo>
                    <a:pt x="72" y="741"/>
                    <a:pt x="57" y="750"/>
                    <a:pt x="42" y="761"/>
                  </a:cubicBezTo>
                  <a:cubicBezTo>
                    <a:pt x="33" y="767"/>
                    <a:pt x="23" y="771"/>
                    <a:pt x="12" y="765"/>
                  </a:cubicBezTo>
                  <a:cubicBezTo>
                    <a:pt x="1" y="759"/>
                    <a:pt x="0" y="749"/>
                    <a:pt x="0" y="738"/>
                  </a:cubicBezTo>
                  <a:cubicBezTo>
                    <a:pt x="0" y="630"/>
                    <a:pt x="0" y="522"/>
                    <a:pt x="0" y="414"/>
                  </a:cubicBezTo>
                  <a:close/>
                  <a:moveTo>
                    <a:pt x="439" y="48"/>
                  </a:moveTo>
                  <a:cubicBezTo>
                    <a:pt x="440" y="48"/>
                    <a:pt x="438" y="48"/>
                    <a:pt x="436" y="48"/>
                  </a:cubicBezTo>
                  <a:cubicBezTo>
                    <a:pt x="323" y="48"/>
                    <a:pt x="211" y="48"/>
                    <a:pt x="98" y="48"/>
                  </a:cubicBezTo>
                  <a:cubicBezTo>
                    <a:pt x="67" y="48"/>
                    <a:pt x="48" y="69"/>
                    <a:pt x="48" y="102"/>
                  </a:cubicBezTo>
                  <a:cubicBezTo>
                    <a:pt x="48" y="296"/>
                    <a:pt x="48" y="490"/>
                    <a:pt x="48" y="684"/>
                  </a:cubicBezTo>
                  <a:cubicBezTo>
                    <a:pt x="48" y="688"/>
                    <a:pt x="48" y="692"/>
                    <a:pt x="49" y="698"/>
                  </a:cubicBezTo>
                  <a:cubicBezTo>
                    <a:pt x="59" y="691"/>
                    <a:pt x="69" y="685"/>
                    <a:pt x="77" y="679"/>
                  </a:cubicBezTo>
                  <a:cubicBezTo>
                    <a:pt x="89" y="670"/>
                    <a:pt x="101" y="670"/>
                    <a:pt x="113" y="678"/>
                  </a:cubicBezTo>
                  <a:cubicBezTo>
                    <a:pt x="128" y="689"/>
                    <a:pt x="144" y="698"/>
                    <a:pt x="159" y="709"/>
                  </a:cubicBezTo>
                  <a:cubicBezTo>
                    <a:pt x="166" y="714"/>
                    <a:pt x="170" y="713"/>
                    <a:pt x="176" y="709"/>
                  </a:cubicBezTo>
                  <a:cubicBezTo>
                    <a:pt x="192" y="698"/>
                    <a:pt x="208" y="688"/>
                    <a:pt x="224" y="677"/>
                  </a:cubicBezTo>
                  <a:cubicBezTo>
                    <a:pt x="234" y="670"/>
                    <a:pt x="245" y="670"/>
                    <a:pt x="256" y="677"/>
                  </a:cubicBezTo>
                  <a:cubicBezTo>
                    <a:pt x="270" y="687"/>
                    <a:pt x="285" y="696"/>
                    <a:pt x="299" y="707"/>
                  </a:cubicBezTo>
                  <a:cubicBezTo>
                    <a:pt x="308" y="713"/>
                    <a:pt x="315" y="714"/>
                    <a:pt x="324" y="707"/>
                  </a:cubicBezTo>
                  <a:cubicBezTo>
                    <a:pt x="337" y="697"/>
                    <a:pt x="351" y="689"/>
                    <a:pt x="365" y="679"/>
                  </a:cubicBezTo>
                  <a:cubicBezTo>
                    <a:pt x="378" y="670"/>
                    <a:pt x="390" y="670"/>
                    <a:pt x="403" y="679"/>
                  </a:cubicBezTo>
                  <a:cubicBezTo>
                    <a:pt x="412" y="686"/>
                    <a:pt x="421" y="691"/>
                    <a:pt x="432" y="698"/>
                  </a:cubicBezTo>
                  <a:cubicBezTo>
                    <a:pt x="432" y="690"/>
                    <a:pt x="432" y="684"/>
                    <a:pt x="432" y="679"/>
                  </a:cubicBezTo>
                  <a:cubicBezTo>
                    <a:pt x="432" y="490"/>
                    <a:pt x="431" y="301"/>
                    <a:pt x="432" y="112"/>
                  </a:cubicBezTo>
                  <a:cubicBezTo>
                    <a:pt x="432" y="91"/>
                    <a:pt x="436" y="70"/>
                    <a:pt x="439" y="48"/>
                  </a:cubicBezTo>
                  <a:close/>
                  <a:moveTo>
                    <a:pt x="599" y="314"/>
                  </a:moveTo>
                  <a:cubicBezTo>
                    <a:pt x="599" y="310"/>
                    <a:pt x="600" y="308"/>
                    <a:pt x="600" y="306"/>
                  </a:cubicBezTo>
                  <a:cubicBezTo>
                    <a:pt x="600" y="240"/>
                    <a:pt x="600" y="174"/>
                    <a:pt x="599" y="108"/>
                  </a:cubicBezTo>
                  <a:cubicBezTo>
                    <a:pt x="599" y="91"/>
                    <a:pt x="593" y="75"/>
                    <a:pt x="579" y="63"/>
                  </a:cubicBezTo>
                  <a:cubicBezTo>
                    <a:pt x="560" y="47"/>
                    <a:pt x="538" y="43"/>
                    <a:pt x="515" y="54"/>
                  </a:cubicBezTo>
                  <a:cubicBezTo>
                    <a:pt x="491" y="65"/>
                    <a:pt x="480" y="84"/>
                    <a:pt x="480" y="110"/>
                  </a:cubicBezTo>
                  <a:cubicBezTo>
                    <a:pt x="479" y="177"/>
                    <a:pt x="480" y="245"/>
                    <a:pt x="480" y="312"/>
                  </a:cubicBezTo>
                  <a:cubicBezTo>
                    <a:pt x="480" y="314"/>
                    <a:pt x="480" y="316"/>
                    <a:pt x="481" y="320"/>
                  </a:cubicBezTo>
                  <a:cubicBezTo>
                    <a:pt x="499" y="311"/>
                    <a:pt x="516" y="304"/>
                    <a:pt x="531" y="295"/>
                  </a:cubicBezTo>
                  <a:cubicBezTo>
                    <a:pt x="547" y="285"/>
                    <a:pt x="560" y="287"/>
                    <a:pt x="574" y="297"/>
                  </a:cubicBezTo>
                  <a:cubicBezTo>
                    <a:pt x="581" y="303"/>
                    <a:pt x="590" y="308"/>
                    <a:pt x="599" y="3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Freeform 47">
              <a:extLst>
                <a:ext uri="{FF2B5EF4-FFF2-40B4-BE49-F238E27FC236}">
                  <a16:creationId xmlns:a16="http://schemas.microsoft.com/office/drawing/2014/main" id="{FBE10E61-7CC0-43B7-84E8-D92FFC37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5905500"/>
              <a:ext cx="60325" cy="63500"/>
            </a:xfrm>
            <a:custGeom>
              <a:avLst/>
              <a:gdLst>
                <a:gd name="T0" fmla="*/ 0 w 45"/>
                <a:gd name="T1" fmla="*/ 0 h 47"/>
                <a:gd name="T2" fmla="*/ 45 w 45"/>
                <a:gd name="T3" fmla="*/ 0 h 47"/>
                <a:gd name="T4" fmla="*/ 45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7">
                  <a:moveTo>
                    <a:pt x="0" y="0"/>
                  </a:moveTo>
                  <a:cubicBezTo>
                    <a:pt x="15" y="0"/>
                    <a:pt x="30" y="0"/>
                    <a:pt x="45" y="0"/>
                  </a:cubicBezTo>
                  <a:cubicBezTo>
                    <a:pt x="45" y="15"/>
                    <a:pt x="45" y="30"/>
                    <a:pt x="45" y="47"/>
                  </a:cubicBezTo>
                  <a:cubicBezTo>
                    <a:pt x="31" y="47"/>
                    <a:pt x="16" y="47"/>
                    <a:pt x="0" y="47"/>
                  </a:cubicBezTo>
                  <a:cubicBezTo>
                    <a:pt x="0" y="3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Freeform 48">
              <a:extLst>
                <a:ext uri="{FF2B5EF4-FFF2-40B4-BE49-F238E27FC236}">
                  <a16:creationId xmlns:a16="http://schemas.microsoft.com/office/drawing/2014/main" id="{D8032052-9642-4E52-AFF5-518BFDC1A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9600" y="4773613"/>
              <a:ext cx="260350" cy="258763"/>
            </a:xfrm>
            <a:custGeom>
              <a:avLst/>
              <a:gdLst>
                <a:gd name="T0" fmla="*/ 193 w 193"/>
                <a:gd name="T1" fmla="*/ 97 h 192"/>
                <a:gd name="T2" fmla="*/ 96 w 193"/>
                <a:gd name="T3" fmla="*/ 192 h 192"/>
                <a:gd name="T4" fmla="*/ 1 w 193"/>
                <a:gd name="T5" fmla="*/ 95 h 192"/>
                <a:gd name="T6" fmla="*/ 97 w 193"/>
                <a:gd name="T7" fmla="*/ 0 h 192"/>
                <a:gd name="T8" fmla="*/ 193 w 193"/>
                <a:gd name="T9" fmla="*/ 97 h 192"/>
                <a:gd name="T10" fmla="*/ 96 w 193"/>
                <a:gd name="T11" fmla="*/ 48 h 192"/>
                <a:gd name="T12" fmla="*/ 49 w 193"/>
                <a:gd name="T13" fmla="*/ 96 h 192"/>
                <a:gd name="T14" fmla="*/ 97 w 193"/>
                <a:gd name="T15" fmla="*/ 144 h 192"/>
                <a:gd name="T16" fmla="*/ 145 w 193"/>
                <a:gd name="T17" fmla="*/ 96 h 192"/>
                <a:gd name="T18" fmla="*/ 96 w 193"/>
                <a:gd name="T19" fmla="*/ 4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193" y="97"/>
                  </a:moveTo>
                  <a:cubicBezTo>
                    <a:pt x="192" y="150"/>
                    <a:pt x="150" y="192"/>
                    <a:pt x="96" y="192"/>
                  </a:cubicBezTo>
                  <a:cubicBezTo>
                    <a:pt x="43" y="192"/>
                    <a:pt x="0" y="149"/>
                    <a:pt x="1" y="95"/>
                  </a:cubicBezTo>
                  <a:cubicBezTo>
                    <a:pt x="1" y="42"/>
                    <a:pt x="44" y="0"/>
                    <a:pt x="97" y="0"/>
                  </a:cubicBezTo>
                  <a:cubicBezTo>
                    <a:pt x="151" y="0"/>
                    <a:pt x="193" y="43"/>
                    <a:pt x="193" y="97"/>
                  </a:cubicBezTo>
                  <a:close/>
                  <a:moveTo>
                    <a:pt x="96" y="48"/>
                  </a:moveTo>
                  <a:cubicBezTo>
                    <a:pt x="71" y="48"/>
                    <a:pt x="48" y="71"/>
                    <a:pt x="49" y="96"/>
                  </a:cubicBezTo>
                  <a:cubicBezTo>
                    <a:pt x="49" y="122"/>
                    <a:pt x="71" y="144"/>
                    <a:pt x="97" y="144"/>
                  </a:cubicBezTo>
                  <a:cubicBezTo>
                    <a:pt x="122" y="144"/>
                    <a:pt x="145" y="121"/>
                    <a:pt x="145" y="96"/>
                  </a:cubicBezTo>
                  <a:cubicBezTo>
                    <a:pt x="144" y="70"/>
                    <a:pt x="122" y="48"/>
                    <a:pt x="96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Freeform 49">
              <a:extLst>
                <a:ext uri="{FF2B5EF4-FFF2-40B4-BE49-F238E27FC236}">
                  <a16:creationId xmlns:a16="http://schemas.microsoft.com/office/drawing/2014/main" id="{4E7537A8-4760-4137-BEF1-2AF3EF67A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5097463"/>
              <a:ext cx="225425" cy="63500"/>
            </a:xfrm>
            <a:custGeom>
              <a:avLst/>
              <a:gdLst>
                <a:gd name="T0" fmla="*/ 0 w 167"/>
                <a:gd name="T1" fmla="*/ 46 h 46"/>
                <a:gd name="T2" fmla="*/ 0 w 167"/>
                <a:gd name="T3" fmla="*/ 0 h 46"/>
                <a:gd name="T4" fmla="*/ 167 w 167"/>
                <a:gd name="T5" fmla="*/ 0 h 46"/>
                <a:gd name="T6" fmla="*/ 167 w 167"/>
                <a:gd name="T7" fmla="*/ 46 h 46"/>
                <a:gd name="T8" fmla="*/ 0 w 167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46">
                  <a:moveTo>
                    <a:pt x="0" y="46"/>
                  </a:moveTo>
                  <a:cubicBezTo>
                    <a:pt x="0" y="30"/>
                    <a:pt x="0" y="15"/>
                    <a:pt x="0" y="0"/>
                  </a:cubicBezTo>
                  <a:cubicBezTo>
                    <a:pt x="56" y="0"/>
                    <a:pt x="111" y="0"/>
                    <a:pt x="167" y="0"/>
                  </a:cubicBezTo>
                  <a:cubicBezTo>
                    <a:pt x="167" y="15"/>
                    <a:pt x="167" y="30"/>
                    <a:pt x="167" y="46"/>
                  </a:cubicBezTo>
                  <a:cubicBezTo>
                    <a:pt x="112" y="46"/>
                    <a:pt x="57" y="46"/>
                    <a:pt x="0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Freeform 50">
              <a:extLst>
                <a:ext uri="{FF2B5EF4-FFF2-40B4-BE49-F238E27FC236}">
                  <a16:creationId xmlns:a16="http://schemas.microsoft.com/office/drawing/2014/main" id="{B6CBD5EE-3B5C-44A2-B0FA-8EEBE4B8F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5227638"/>
              <a:ext cx="223838" cy="61913"/>
            </a:xfrm>
            <a:custGeom>
              <a:avLst/>
              <a:gdLst>
                <a:gd name="T0" fmla="*/ 166 w 166"/>
                <a:gd name="T1" fmla="*/ 0 h 46"/>
                <a:gd name="T2" fmla="*/ 166 w 166"/>
                <a:gd name="T3" fmla="*/ 46 h 46"/>
                <a:gd name="T4" fmla="*/ 0 w 166"/>
                <a:gd name="T5" fmla="*/ 46 h 46"/>
                <a:gd name="T6" fmla="*/ 0 w 166"/>
                <a:gd name="T7" fmla="*/ 0 h 46"/>
                <a:gd name="T8" fmla="*/ 166 w 16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6">
                  <a:moveTo>
                    <a:pt x="166" y="0"/>
                  </a:moveTo>
                  <a:cubicBezTo>
                    <a:pt x="166" y="16"/>
                    <a:pt x="166" y="30"/>
                    <a:pt x="166" y="46"/>
                  </a:cubicBezTo>
                  <a:cubicBezTo>
                    <a:pt x="110" y="46"/>
                    <a:pt x="56" y="46"/>
                    <a:pt x="0" y="46"/>
                  </a:cubicBezTo>
                  <a:cubicBezTo>
                    <a:pt x="0" y="31"/>
                    <a:pt x="0" y="16"/>
                    <a:pt x="0" y="0"/>
                  </a:cubicBezTo>
                  <a:cubicBezTo>
                    <a:pt x="55" y="0"/>
                    <a:pt x="110" y="0"/>
                    <a:pt x="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Freeform 51">
              <a:extLst>
                <a:ext uri="{FF2B5EF4-FFF2-40B4-BE49-F238E27FC236}">
                  <a16:creationId xmlns:a16="http://schemas.microsoft.com/office/drawing/2014/main" id="{109D7AD9-EAA8-4D91-99F0-538C67FD5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5356225"/>
              <a:ext cx="223838" cy="63500"/>
            </a:xfrm>
            <a:custGeom>
              <a:avLst/>
              <a:gdLst>
                <a:gd name="T0" fmla="*/ 0 w 166"/>
                <a:gd name="T1" fmla="*/ 46 h 46"/>
                <a:gd name="T2" fmla="*/ 0 w 166"/>
                <a:gd name="T3" fmla="*/ 0 h 46"/>
                <a:gd name="T4" fmla="*/ 166 w 166"/>
                <a:gd name="T5" fmla="*/ 0 h 46"/>
                <a:gd name="T6" fmla="*/ 166 w 166"/>
                <a:gd name="T7" fmla="*/ 46 h 46"/>
                <a:gd name="T8" fmla="*/ 0 w 16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6">
                  <a:moveTo>
                    <a:pt x="0" y="46"/>
                  </a:moveTo>
                  <a:cubicBezTo>
                    <a:pt x="0" y="30"/>
                    <a:pt x="0" y="15"/>
                    <a:pt x="0" y="0"/>
                  </a:cubicBezTo>
                  <a:cubicBezTo>
                    <a:pt x="56" y="0"/>
                    <a:pt x="110" y="0"/>
                    <a:pt x="166" y="0"/>
                  </a:cubicBezTo>
                  <a:cubicBezTo>
                    <a:pt x="166" y="14"/>
                    <a:pt x="166" y="30"/>
                    <a:pt x="166" y="46"/>
                  </a:cubicBezTo>
                  <a:cubicBezTo>
                    <a:pt x="112" y="46"/>
                    <a:pt x="57" y="46"/>
                    <a:pt x="0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Freeform 52">
              <a:extLst>
                <a:ext uri="{FF2B5EF4-FFF2-40B4-BE49-F238E27FC236}">
                  <a16:creationId xmlns:a16="http://schemas.microsoft.com/office/drawing/2014/main" id="{1314122C-B949-4258-86A8-17CE8FC9C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200" y="5097463"/>
              <a:ext cx="95250" cy="63500"/>
            </a:xfrm>
            <a:custGeom>
              <a:avLst/>
              <a:gdLst>
                <a:gd name="T0" fmla="*/ 0 w 70"/>
                <a:gd name="T1" fmla="*/ 0 h 46"/>
                <a:gd name="T2" fmla="*/ 70 w 70"/>
                <a:gd name="T3" fmla="*/ 0 h 46"/>
                <a:gd name="T4" fmla="*/ 70 w 70"/>
                <a:gd name="T5" fmla="*/ 46 h 46"/>
                <a:gd name="T6" fmla="*/ 0 w 70"/>
                <a:gd name="T7" fmla="*/ 46 h 46"/>
                <a:gd name="T8" fmla="*/ 0 w 70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6">
                  <a:moveTo>
                    <a:pt x="0" y="0"/>
                  </a:moveTo>
                  <a:cubicBezTo>
                    <a:pt x="24" y="0"/>
                    <a:pt x="46" y="0"/>
                    <a:pt x="70" y="0"/>
                  </a:cubicBezTo>
                  <a:cubicBezTo>
                    <a:pt x="70" y="15"/>
                    <a:pt x="70" y="30"/>
                    <a:pt x="70" y="46"/>
                  </a:cubicBezTo>
                  <a:cubicBezTo>
                    <a:pt x="47" y="46"/>
                    <a:pt x="24" y="46"/>
                    <a:pt x="0" y="46"/>
                  </a:cubicBezTo>
                  <a:cubicBezTo>
                    <a:pt x="0" y="31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Freeform 53">
              <a:extLst>
                <a:ext uri="{FF2B5EF4-FFF2-40B4-BE49-F238E27FC236}">
                  <a16:creationId xmlns:a16="http://schemas.microsoft.com/office/drawing/2014/main" id="{AF03C003-7807-4D72-940A-5D970A9B1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200" y="5227638"/>
              <a:ext cx="95250" cy="61913"/>
            </a:xfrm>
            <a:custGeom>
              <a:avLst/>
              <a:gdLst>
                <a:gd name="T0" fmla="*/ 0 w 70"/>
                <a:gd name="T1" fmla="*/ 0 h 46"/>
                <a:gd name="T2" fmla="*/ 70 w 70"/>
                <a:gd name="T3" fmla="*/ 0 h 46"/>
                <a:gd name="T4" fmla="*/ 70 w 70"/>
                <a:gd name="T5" fmla="*/ 46 h 46"/>
                <a:gd name="T6" fmla="*/ 0 w 70"/>
                <a:gd name="T7" fmla="*/ 46 h 46"/>
                <a:gd name="T8" fmla="*/ 0 w 70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6">
                  <a:moveTo>
                    <a:pt x="0" y="0"/>
                  </a:moveTo>
                  <a:cubicBezTo>
                    <a:pt x="23" y="0"/>
                    <a:pt x="46" y="0"/>
                    <a:pt x="70" y="0"/>
                  </a:cubicBezTo>
                  <a:cubicBezTo>
                    <a:pt x="70" y="15"/>
                    <a:pt x="70" y="30"/>
                    <a:pt x="70" y="46"/>
                  </a:cubicBezTo>
                  <a:cubicBezTo>
                    <a:pt x="47" y="46"/>
                    <a:pt x="24" y="46"/>
                    <a:pt x="0" y="46"/>
                  </a:cubicBezTo>
                  <a:cubicBezTo>
                    <a:pt x="0" y="31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Freeform 54">
              <a:extLst>
                <a:ext uri="{FF2B5EF4-FFF2-40B4-BE49-F238E27FC236}">
                  <a16:creationId xmlns:a16="http://schemas.microsoft.com/office/drawing/2014/main" id="{A603A08C-302E-495B-B375-0C0E78901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200" y="5356225"/>
              <a:ext cx="93663" cy="63500"/>
            </a:xfrm>
            <a:custGeom>
              <a:avLst/>
              <a:gdLst>
                <a:gd name="T0" fmla="*/ 0 w 69"/>
                <a:gd name="T1" fmla="*/ 0 h 47"/>
                <a:gd name="T2" fmla="*/ 69 w 69"/>
                <a:gd name="T3" fmla="*/ 0 h 47"/>
                <a:gd name="T4" fmla="*/ 69 w 69"/>
                <a:gd name="T5" fmla="*/ 47 h 47"/>
                <a:gd name="T6" fmla="*/ 0 w 69"/>
                <a:gd name="T7" fmla="*/ 47 h 47"/>
                <a:gd name="T8" fmla="*/ 0 w 69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7">
                  <a:moveTo>
                    <a:pt x="0" y="0"/>
                  </a:moveTo>
                  <a:cubicBezTo>
                    <a:pt x="23" y="0"/>
                    <a:pt x="46" y="0"/>
                    <a:pt x="69" y="0"/>
                  </a:cubicBezTo>
                  <a:cubicBezTo>
                    <a:pt x="69" y="15"/>
                    <a:pt x="69" y="31"/>
                    <a:pt x="69" y="47"/>
                  </a:cubicBezTo>
                  <a:cubicBezTo>
                    <a:pt x="47" y="47"/>
                    <a:pt x="24" y="47"/>
                    <a:pt x="0" y="47"/>
                  </a:cubicBezTo>
                  <a:cubicBezTo>
                    <a:pt x="0" y="3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4" name="Rounded Rectangle 29">
            <a:extLst>
              <a:ext uri="{FF2B5EF4-FFF2-40B4-BE49-F238E27FC236}">
                <a16:creationId xmlns:a16="http://schemas.microsoft.com/office/drawing/2014/main" id="{C1892CAF-A5FF-4E01-9212-B6995D023D5B}"/>
              </a:ext>
            </a:extLst>
          </p:cNvPr>
          <p:cNvSpPr/>
          <p:nvPr/>
        </p:nvSpPr>
        <p:spPr>
          <a:xfrm>
            <a:off x="2203412" y="5163243"/>
            <a:ext cx="1188720" cy="1095598"/>
          </a:xfrm>
          <a:prstGeom prst="roundRect">
            <a:avLst>
              <a:gd name="adj" fmla="val 11103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F7B1BB7A-EDFB-4BD0-85DC-AFE60F15D2EF}"/>
              </a:ext>
            </a:extLst>
          </p:cNvPr>
          <p:cNvSpPr txBox="1"/>
          <p:nvPr/>
        </p:nvSpPr>
        <p:spPr>
          <a:xfrm>
            <a:off x="2223868" y="5891171"/>
            <a:ext cx="1168264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Credit Information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Bureau  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Can 43">
            <a:extLst>
              <a:ext uri="{FF2B5EF4-FFF2-40B4-BE49-F238E27FC236}">
                <a16:creationId xmlns:a16="http://schemas.microsoft.com/office/drawing/2014/main" id="{7B5DF2E5-4CD0-44C7-A045-7F651802561E}"/>
              </a:ext>
            </a:extLst>
          </p:cNvPr>
          <p:cNvSpPr/>
          <p:nvPr/>
        </p:nvSpPr>
        <p:spPr>
          <a:xfrm>
            <a:off x="2394362" y="5777336"/>
            <a:ext cx="8272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7" name="Picture 86" descr="Credit Score Icon Images, Stock Photos &amp;amp; Vectors | Shutterstock">
            <a:extLst>
              <a:ext uri="{FF2B5EF4-FFF2-40B4-BE49-F238E27FC236}">
                <a16:creationId xmlns:a16="http://schemas.microsoft.com/office/drawing/2014/main" id="{0E4148A4-DE75-450E-8085-93F0D2165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16852" r="13595" b="21376"/>
          <a:stretch/>
        </p:blipFill>
        <p:spPr bwMode="auto">
          <a:xfrm>
            <a:off x="2564226" y="5341738"/>
            <a:ext cx="487548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3" name="Rounded Rectangle 73">
            <a:extLst>
              <a:ext uri="{FF2B5EF4-FFF2-40B4-BE49-F238E27FC236}">
                <a16:creationId xmlns:a16="http://schemas.microsoft.com/office/drawing/2014/main" id="{2C0B2D24-4CD0-426C-B60C-C039E63D7736}"/>
              </a:ext>
            </a:extLst>
          </p:cNvPr>
          <p:cNvSpPr/>
          <p:nvPr/>
        </p:nvSpPr>
        <p:spPr>
          <a:xfrm>
            <a:off x="4372196" y="5158332"/>
            <a:ext cx="1188720" cy="1095598"/>
          </a:xfrm>
          <a:prstGeom prst="roundRect">
            <a:avLst>
              <a:gd name="adj" fmla="val 7538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A9989AFE-DD3E-475F-ACE1-622A8A25D239}"/>
              </a:ext>
            </a:extLst>
          </p:cNvPr>
          <p:cNvSpPr txBox="1"/>
          <p:nvPr/>
        </p:nvSpPr>
        <p:spPr>
          <a:xfrm>
            <a:off x="4417916" y="5888170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</a:t>
            </a:r>
            <a:b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Factor</a:t>
            </a:r>
          </a:p>
        </p:txBody>
      </p:sp>
      <p:sp>
        <p:nvSpPr>
          <p:cNvPr id="355" name="Can 69">
            <a:extLst>
              <a:ext uri="{FF2B5EF4-FFF2-40B4-BE49-F238E27FC236}">
                <a16:creationId xmlns:a16="http://schemas.microsoft.com/office/drawing/2014/main" id="{A9EA30BD-76DF-47E1-AC41-65E2210758A2}"/>
              </a:ext>
            </a:extLst>
          </p:cNvPr>
          <p:cNvSpPr/>
          <p:nvPr/>
        </p:nvSpPr>
        <p:spPr>
          <a:xfrm>
            <a:off x="4568968" y="5790853"/>
            <a:ext cx="7951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6485A811-3F26-4FF9-B563-03697CE41EFD}"/>
              </a:ext>
            </a:extLst>
          </p:cNvPr>
          <p:cNvGrpSpPr/>
          <p:nvPr/>
        </p:nvGrpSpPr>
        <p:grpSpPr>
          <a:xfrm>
            <a:off x="4735965" y="5443006"/>
            <a:ext cx="461183" cy="371063"/>
            <a:chOff x="11836400" y="1149350"/>
            <a:chExt cx="6848475" cy="5510213"/>
          </a:xfrm>
        </p:grpSpPr>
        <p:sp>
          <p:nvSpPr>
            <p:cNvPr id="357" name="Freeform 90">
              <a:extLst>
                <a:ext uri="{FF2B5EF4-FFF2-40B4-BE49-F238E27FC236}">
                  <a16:creationId xmlns:a16="http://schemas.microsoft.com/office/drawing/2014/main" id="{A5A5CCE7-4FEC-47CF-98B6-71BC845F4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36400" y="1149350"/>
              <a:ext cx="6848475" cy="5510213"/>
            </a:xfrm>
            <a:custGeom>
              <a:avLst/>
              <a:gdLst>
                <a:gd name="T0" fmla="*/ 1647 w 1817"/>
                <a:gd name="T1" fmla="*/ 1277 h 1461"/>
                <a:gd name="T2" fmla="*/ 1766 w 1817"/>
                <a:gd name="T3" fmla="*/ 1349 h 1461"/>
                <a:gd name="T4" fmla="*/ 1798 w 1817"/>
                <a:gd name="T5" fmla="*/ 1461 h 1461"/>
                <a:gd name="T6" fmla="*/ 35 w 1817"/>
                <a:gd name="T7" fmla="*/ 1437 h 1461"/>
                <a:gd name="T8" fmla="*/ 28 w 1817"/>
                <a:gd name="T9" fmla="*/ 1353 h 1461"/>
                <a:gd name="T10" fmla="*/ 171 w 1817"/>
                <a:gd name="T11" fmla="*/ 1283 h 1461"/>
                <a:gd name="T12" fmla="*/ 222 w 1817"/>
                <a:gd name="T13" fmla="*/ 640 h 1461"/>
                <a:gd name="T14" fmla="*/ 92 w 1817"/>
                <a:gd name="T15" fmla="*/ 560 h 1461"/>
                <a:gd name="T16" fmla="*/ 132 w 1817"/>
                <a:gd name="T17" fmla="*/ 526 h 1461"/>
                <a:gd name="T18" fmla="*/ 893 w 1817"/>
                <a:gd name="T19" fmla="*/ 4 h 1461"/>
                <a:gd name="T20" fmla="*/ 1684 w 1817"/>
                <a:gd name="T21" fmla="*/ 499 h 1461"/>
                <a:gd name="T22" fmla="*/ 1731 w 1817"/>
                <a:gd name="T23" fmla="*/ 561 h 1461"/>
                <a:gd name="T24" fmla="*/ 1595 w 1817"/>
                <a:gd name="T25" fmla="*/ 640 h 1461"/>
                <a:gd name="T26" fmla="*/ 1623 w 1817"/>
                <a:gd name="T27" fmla="*/ 401 h 1461"/>
                <a:gd name="T28" fmla="*/ 1634 w 1817"/>
                <a:gd name="T29" fmla="*/ 313 h 1461"/>
                <a:gd name="T30" fmla="*/ 183 w 1817"/>
                <a:gd name="T31" fmla="*/ 314 h 1461"/>
                <a:gd name="T32" fmla="*/ 197 w 1817"/>
                <a:gd name="T33" fmla="*/ 526 h 1461"/>
                <a:gd name="T34" fmla="*/ 1650 w 1817"/>
                <a:gd name="T35" fmla="*/ 437 h 1461"/>
                <a:gd name="T36" fmla="*/ 599 w 1817"/>
                <a:gd name="T37" fmla="*/ 605 h 1461"/>
                <a:gd name="T38" fmla="*/ 771 w 1817"/>
                <a:gd name="T39" fmla="*/ 1204 h 1461"/>
                <a:gd name="T40" fmla="*/ 820 w 1817"/>
                <a:gd name="T41" fmla="*/ 605 h 1461"/>
                <a:gd name="T42" fmla="*/ 588 w 1817"/>
                <a:gd name="T43" fmla="*/ 574 h 1461"/>
                <a:gd name="T44" fmla="*/ 259 w 1817"/>
                <a:gd name="T45" fmla="*/ 643 h 1461"/>
                <a:gd name="T46" fmla="*/ 411 w 1817"/>
                <a:gd name="T47" fmla="*/ 1179 h 1461"/>
                <a:gd name="T48" fmla="*/ 462 w 1817"/>
                <a:gd name="T49" fmla="*/ 562 h 1461"/>
                <a:gd name="T50" fmla="*/ 1046 w 1817"/>
                <a:gd name="T51" fmla="*/ 1203 h 1461"/>
                <a:gd name="T52" fmla="*/ 1221 w 1817"/>
                <a:gd name="T53" fmla="*/ 605 h 1461"/>
                <a:gd name="T54" fmla="*/ 972 w 1817"/>
                <a:gd name="T55" fmla="*/ 604 h 1461"/>
                <a:gd name="T56" fmla="*/ 1024 w 1817"/>
                <a:gd name="T57" fmla="*/ 1202 h 1461"/>
                <a:gd name="T58" fmla="*/ 1366 w 1817"/>
                <a:gd name="T59" fmla="*/ 605 h 1461"/>
                <a:gd name="T60" fmla="*/ 1559 w 1817"/>
                <a:gd name="T61" fmla="*/ 1201 h 1461"/>
                <a:gd name="T62" fmla="*/ 1610 w 1817"/>
                <a:gd name="T63" fmla="*/ 603 h 1461"/>
                <a:gd name="T64" fmla="*/ 857 w 1817"/>
                <a:gd name="T65" fmla="*/ 1204 h 1461"/>
                <a:gd name="T66" fmla="*/ 936 w 1817"/>
                <a:gd name="T67" fmla="*/ 1283 h 1461"/>
                <a:gd name="T68" fmla="*/ 990 w 1817"/>
                <a:gd name="T69" fmla="*/ 1179 h 1461"/>
                <a:gd name="T70" fmla="*/ 936 w 1817"/>
                <a:gd name="T71" fmla="*/ 562 h 1461"/>
                <a:gd name="T72" fmla="*/ 828 w 1817"/>
                <a:gd name="T73" fmla="*/ 641 h 1461"/>
                <a:gd name="T74" fmla="*/ 1212 w 1817"/>
                <a:gd name="T75" fmla="*/ 641 h 1461"/>
                <a:gd name="T76" fmla="*/ 1263 w 1817"/>
                <a:gd name="T77" fmla="*/ 1282 h 1461"/>
                <a:gd name="T78" fmla="*/ 1370 w 1817"/>
                <a:gd name="T79" fmla="*/ 1204 h 1461"/>
                <a:gd name="T80" fmla="*/ 1319 w 1817"/>
                <a:gd name="T81" fmla="*/ 562 h 1461"/>
                <a:gd name="T82" fmla="*/ 498 w 1817"/>
                <a:gd name="T83" fmla="*/ 618 h 1461"/>
                <a:gd name="T84" fmla="*/ 467 w 1817"/>
                <a:gd name="T85" fmla="*/ 1204 h 1461"/>
                <a:gd name="T86" fmla="*/ 555 w 1817"/>
                <a:gd name="T87" fmla="*/ 1224 h 1461"/>
                <a:gd name="T88" fmla="*/ 579 w 1817"/>
                <a:gd name="T89" fmla="*/ 640 h 1461"/>
                <a:gd name="T90" fmla="*/ 1730 w 1817"/>
                <a:gd name="T91" fmla="*/ 1352 h 1461"/>
                <a:gd name="T92" fmla="*/ 846 w 1817"/>
                <a:gd name="T93" fmla="*/ 1239 h 1461"/>
                <a:gd name="T94" fmla="*/ 846 w 1817"/>
                <a:gd name="T95" fmla="*/ 1239 h 1461"/>
                <a:gd name="T96" fmla="*/ 1227 w 1817"/>
                <a:gd name="T97" fmla="*/ 1282 h 1461"/>
                <a:gd name="T98" fmla="*/ 1356 w 1817"/>
                <a:gd name="T99" fmla="*/ 1239 h 1461"/>
                <a:gd name="T100" fmla="*/ 208 w 1817"/>
                <a:gd name="T101" fmla="*/ 1238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7" h="1461">
                  <a:moveTo>
                    <a:pt x="1595" y="1202"/>
                  </a:moveTo>
                  <a:cubicBezTo>
                    <a:pt x="1602" y="1203"/>
                    <a:pt x="1609" y="1203"/>
                    <a:pt x="1615" y="1204"/>
                  </a:cubicBezTo>
                  <a:cubicBezTo>
                    <a:pt x="1644" y="1204"/>
                    <a:pt x="1647" y="1207"/>
                    <a:pt x="1647" y="1237"/>
                  </a:cubicBezTo>
                  <a:cubicBezTo>
                    <a:pt x="1647" y="1250"/>
                    <a:pt x="1647" y="1263"/>
                    <a:pt x="1647" y="1277"/>
                  </a:cubicBezTo>
                  <a:cubicBezTo>
                    <a:pt x="1647" y="1278"/>
                    <a:pt x="1648" y="1279"/>
                    <a:pt x="1649" y="1283"/>
                  </a:cubicBezTo>
                  <a:cubicBezTo>
                    <a:pt x="1677" y="1283"/>
                    <a:pt x="1706" y="1283"/>
                    <a:pt x="1735" y="1283"/>
                  </a:cubicBezTo>
                  <a:cubicBezTo>
                    <a:pt x="1764" y="1283"/>
                    <a:pt x="1766" y="1286"/>
                    <a:pt x="1766" y="1314"/>
                  </a:cubicBezTo>
                  <a:cubicBezTo>
                    <a:pt x="1767" y="1326"/>
                    <a:pt x="1766" y="1339"/>
                    <a:pt x="1766" y="1349"/>
                  </a:cubicBezTo>
                  <a:cubicBezTo>
                    <a:pt x="1769" y="1352"/>
                    <a:pt x="1770" y="1352"/>
                    <a:pt x="1770" y="1352"/>
                  </a:cubicBezTo>
                  <a:cubicBezTo>
                    <a:pt x="1815" y="1358"/>
                    <a:pt x="1815" y="1358"/>
                    <a:pt x="1815" y="1404"/>
                  </a:cubicBezTo>
                  <a:cubicBezTo>
                    <a:pt x="1815" y="1417"/>
                    <a:pt x="1817" y="1430"/>
                    <a:pt x="1815" y="1442"/>
                  </a:cubicBezTo>
                  <a:cubicBezTo>
                    <a:pt x="1813" y="1449"/>
                    <a:pt x="1804" y="1455"/>
                    <a:pt x="1798" y="1461"/>
                  </a:cubicBezTo>
                  <a:cubicBezTo>
                    <a:pt x="1793" y="1455"/>
                    <a:pt x="1783" y="1449"/>
                    <a:pt x="1782" y="1442"/>
                  </a:cubicBezTo>
                  <a:cubicBezTo>
                    <a:pt x="1780" y="1425"/>
                    <a:pt x="1781" y="1408"/>
                    <a:pt x="1781" y="1390"/>
                  </a:cubicBezTo>
                  <a:cubicBezTo>
                    <a:pt x="1199" y="1390"/>
                    <a:pt x="618" y="1390"/>
                    <a:pt x="35" y="1390"/>
                  </a:cubicBezTo>
                  <a:cubicBezTo>
                    <a:pt x="35" y="1406"/>
                    <a:pt x="35" y="1422"/>
                    <a:pt x="35" y="1437"/>
                  </a:cubicBezTo>
                  <a:cubicBezTo>
                    <a:pt x="35" y="1450"/>
                    <a:pt x="32" y="1461"/>
                    <a:pt x="17" y="1460"/>
                  </a:cubicBezTo>
                  <a:cubicBezTo>
                    <a:pt x="3" y="1460"/>
                    <a:pt x="0" y="1449"/>
                    <a:pt x="0" y="1438"/>
                  </a:cubicBezTo>
                  <a:cubicBezTo>
                    <a:pt x="1" y="1419"/>
                    <a:pt x="0" y="1400"/>
                    <a:pt x="0" y="1382"/>
                  </a:cubicBezTo>
                  <a:cubicBezTo>
                    <a:pt x="1" y="1358"/>
                    <a:pt x="5" y="1354"/>
                    <a:pt x="28" y="1353"/>
                  </a:cubicBezTo>
                  <a:cubicBezTo>
                    <a:pt x="35" y="1353"/>
                    <a:pt x="41" y="1353"/>
                    <a:pt x="51" y="1353"/>
                  </a:cubicBezTo>
                  <a:cubicBezTo>
                    <a:pt x="51" y="1344"/>
                    <a:pt x="51" y="1335"/>
                    <a:pt x="51" y="1327"/>
                  </a:cubicBezTo>
                  <a:cubicBezTo>
                    <a:pt x="51" y="1283"/>
                    <a:pt x="51" y="1283"/>
                    <a:pt x="95" y="1283"/>
                  </a:cubicBezTo>
                  <a:cubicBezTo>
                    <a:pt x="120" y="1283"/>
                    <a:pt x="144" y="1283"/>
                    <a:pt x="171" y="1283"/>
                  </a:cubicBezTo>
                  <a:cubicBezTo>
                    <a:pt x="171" y="1265"/>
                    <a:pt x="171" y="1248"/>
                    <a:pt x="171" y="1232"/>
                  </a:cubicBezTo>
                  <a:cubicBezTo>
                    <a:pt x="171" y="1208"/>
                    <a:pt x="175" y="1204"/>
                    <a:pt x="199" y="1203"/>
                  </a:cubicBezTo>
                  <a:cubicBezTo>
                    <a:pt x="206" y="1203"/>
                    <a:pt x="213" y="1203"/>
                    <a:pt x="222" y="1203"/>
                  </a:cubicBezTo>
                  <a:cubicBezTo>
                    <a:pt x="222" y="1015"/>
                    <a:pt x="222" y="829"/>
                    <a:pt x="222" y="640"/>
                  </a:cubicBezTo>
                  <a:cubicBezTo>
                    <a:pt x="212" y="640"/>
                    <a:pt x="203" y="640"/>
                    <a:pt x="194" y="640"/>
                  </a:cubicBezTo>
                  <a:cubicBezTo>
                    <a:pt x="179" y="640"/>
                    <a:pt x="171" y="633"/>
                    <a:pt x="171" y="617"/>
                  </a:cubicBezTo>
                  <a:cubicBezTo>
                    <a:pt x="172" y="599"/>
                    <a:pt x="171" y="581"/>
                    <a:pt x="171" y="561"/>
                  </a:cubicBezTo>
                  <a:cubicBezTo>
                    <a:pt x="144" y="561"/>
                    <a:pt x="118" y="561"/>
                    <a:pt x="92" y="560"/>
                  </a:cubicBezTo>
                  <a:cubicBezTo>
                    <a:pt x="86" y="560"/>
                    <a:pt x="79" y="562"/>
                    <a:pt x="75" y="560"/>
                  </a:cubicBezTo>
                  <a:cubicBezTo>
                    <a:pt x="68" y="556"/>
                    <a:pt x="59" y="547"/>
                    <a:pt x="60" y="543"/>
                  </a:cubicBezTo>
                  <a:cubicBezTo>
                    <a:pt x="62" y="536"/>
                    <a:pt x="70" y="527"/>
                    <a:pt x="77" y="526"/>
                  </a:cubicBezTo>
                  <a:cubicBezTo>
                    <a:pt x="95" y="524"/>
                    <a:pt x="113" y="526"/>
                    <a:pt x="132" y="526"/>
                  </a:cubicBezTo>
                  <a:cubicBezTo>
                    <a:pt x="133" y="515"/>
                    <a:pt x="133" y="508"/>
                    <a:pt x="133" y="500"/>
                  </a:cubicBezTo>
                  <a:cubicBezTo>
                    <a:pt x="134" y="440"/>
                    <a:pt x="134" y="380"/>
                    <a:pt x="133" y="320"/>
                  </a:cubicBezTo>
                  <a:cubicBezTo>
                    <a:pt x="133" y="303"/>
                    <a:pt x="138" y="294"/>
                    <a:pt x="155" y="287"/>
                  </a:cubicBezTo>
                  <a:cubicBezTo>
                    <a:pt x="401" y="193"/>
                    <a:pt x="647" y="98"/>
                    <a:pt x="893" y="4"/>
                  </a:cubicBezTo>
                  <a:cubicBezTo>
                    <a:pt x="903" y="0"/>
                    <a:pt x="916" y="0"/>
                    <a:pt x="925" y="4"/>
                  </a:cubicBezTo>
                  <a:cubicBezTo>
                    <a:pt x="1171" y="98"/>
                    <a:pt x="1417" y="193"/>
                    <a:pt x="1663" y="287"/>
                  </a:cubicBezTo>
                  <a:cubicBezTo>
                    <a:pt x="1679" y="293"/>
                    <a:pt x="1685" y="302"/>
                    <a:pt x="1685" y="319"/>
                  </a:cubicBezTo>
                  <a:cubicBezTo>
                    <a:pt x="1684" y="379"/>
                    <a:pt x="1684" y="439"/>
                    <a:pt x="1684" y="499"/>
                  </a:cubicBezTo>
                  <a:cubicBezTo>
                    <a:pt x="1684" y="507"/>
                    <a:pt x="1684" y="514"/>
                    <a:pt x="1684" y="526"/>
                  </a:cubicBezTo>
                  <a:cubicBezTo>
                    <a:pt x="1701" y="526"/>
                    <a:pt x="1716" y="526"/>
                    <a:pt x="1732" y="526"/>
                  </a:cubicBezTo>
                  <a:cubicBezTo>
                    <a:pt x="1744" y="525"/>
                    <a:pt x="1757" y="527"/>
                    <a:pt x="1757" y="543"/>
                  </a:cubicBezTo>
                  <a:cubicBezTo>
                    <a:pt x="1757" y="560"/>
                    <a:pt x="1743" y="561"/>
                    <a:pt x="1731" y="561"/>
                  </a:cubicBezTo>
                  <a:cubicBezTo>
                    <a:pt x="1704" y="560"/>
                    <a:pt x="1676" y="560"/>
                    <a:pt x="1647" y="560"/>
                  </a:cubicBezTo>
                  <a:cubicBezTo>
                    <a:pt x="1647" y="578"/>
                    <a:pt x="1647" y="593"/>
                    <a:pt x="1647" y="608"/>
                  </a:cubicBezTo>
                  <a:cubicBezTo>
                    <a:pt x="1647" y="636"/>
                    <a:pt x="1643" y="640"/>
                    <a:pt x="1614" y="640"/>
                  </a:cubicBezTo>
                  <a:cubicBezTo>
                    <a:pt x="1608" y="640"/>
                    <a:pt x="1602" y="640"/>
                    <a:pt x="1595" y="640"/>
                  </a:cubicBezTo>
                  <a:cubicBezTo>
                    <a:pt x="1595" y="828"/>
                    <a:pt x="1595" y="1014"/>
                    <a:pt x="1595" y="1202"/>
                  </a:cubicBezTo>
                  <a:close/>
                  <a:moveTo>
                    <a:pt x="167" y="401"/>
                  </a:moveTo>
                  <a:cubicBezTo>
                    <a:pt x="179" y="401"/>
                    <a:pt x="187" y="401"/>
                    <a:pt x="195" y="401"/>
                  </a:cubicBezTo>
                  <a:cubicBezTo>
                    <a:pt x="671" y="401"/>
                    <a:pt x="1147" y="401"/>
                    <a:pt x="1623" y="401"/>
                  </a:cubicBezTo>
                  <a:cubicBezTo>
                    <a:pt x="1626" y="401"/>
                    <a:pt x="1628" y="400"/>
                    <a:pt x="1631" y="401"/>
                  </a:cubicBezTo>
                  <a:cubicBezTo>
                    <a:pt x="1645" y="403"/>
                    <a:pt x="1652" y="398"/>
                    <a:pt x="1651" y="382"/>
                  </a:cubicBezTo>
                  <a:cubicBezTo>
                    <a:pt x="1649" y="368"/>
                    <a:pt x="1649" y="353"/>
                    <a:pt x="1651" y="338"/>
                  </a:cubicBezTo>
                  <a:cubicBezTo>
                    <a:pt x="1652" y="325"/>
                    <a:pt x="1646" y="318"/>
                    <a:pt x="1634" y="313"/>
                  </a:cubicBezTo>
                  <a:cubicBezTo>
                    <a:pt x="1398" y="223"/>
                    <a:pt x="1163" y="132"/>
                    <a:pt x="928" y="41"/>
                  </a:cubicBezTo>
                  <a:cubicBezTo>
                    <a:pt x="913" y="36"/>
                    <a:pt x="901" y="37"/>
                    <a:pt x="888" y="42"/>
                  </a:cubicBezTo>
                  <a:cubicBezTo>
                    <a:pt x="795" y="79"/>
                    <a:pt x="701" y="114"/>
                    <a:pt x="608" y="150"/>
                  </a:cubicBezTo>
                  <a:cubicBezTo>
                    <a:pt x="467" y="205"/>
                    <a:pt x="325" y="259"/>
                    <a:pt x="183" y="314"/>
                  </a:cubicBezTo>
                  <a:cubicBezTo>
                    <a:pt x="177" y="316"/>
                    <a:pt x="169" y="323"/>
                    <a:pt x="168" y="329"/>
                  </a:cubicBezTo>
                  <a:cubicBezTo>
                    <a:pt x="166" y="352"/>
                    <a:pt x="167" y="375"/>
                    <a:pt x="167" y="401"/>
                  </a:cubicBezTo>
                  <a:close/>
                  <a:moveTo>
                    <a:pt x="169" y="526"/>
                  </a:moveTo>
                  <a:cubicBezTo>
                    <a:pt x="179" y="526"/>
                    <a:pt x="188" y="526"/>
                    <a:pt x="197" y="526"/>
                  </a:cubicBezTo>
                  <a:cubicBezTo>
                    <a:pt x="672" y="526"/>
                    <a:pt x="1146" y="526"/>
                    <a:pt x="1620" y="526"/>
                  </a:cubicBezTo>
                  <a:cubicBezTo>
                    <a:pt x="1627" y="526"/>
                    <a:pt x="1634" y="527"/>
                    <a:pt x="1640" y="525"/>
                  </a:cubicBezTo>
                  <a:cubicBezTo>
                    <a:pt x="1644" y="524"/>
                    <a:pt x="1650" y="519"/>
                    <a:pt x="1650" y="515"/>
                  </a:cubicBezTo>
                  <a:cubicBezTo>
                    <a:pt x="1650" y="490"/>
                    <a:pt x="1650" y="464"/>
                    <a:pt x="1650" y="437"/>
                  </a:cubicBezTo>
                  <a:cubicBezTo>
                    <a:pt x="1155" y="437"/>
                    <a:pt x="662" y="437"/>
                    <a:pt x="169" y="437"/>
                  </a:cubicBezTo>
                  <a:cubicBezTo>
                    <a:pt x="169" y="467"/>
                    <a:pt x="169" y="495"/>
                    <a:pt x="169" y="526"/>
                  </a:cubicBezTo>
                  <a:close/>
                  <a:moveTo>
                    <a:pt x="588" y="603"/>
                  </a:moveTo>
                  <a:cubicBezTo>
                    <a:pt x="594" y="604"/>
                    <a:pt x="596" y="605"/>
                    <a:pt x="599" y="605"/>
                  </a:cubicBezTo>
                  <a:cubicBezTo>
                    <a:pt x="642" y="607"/>
                    <a:pt x="642" y="607"/>
                    <a:pt x="642" y="649"/>
                  </a:cubicBezTo>
                  <a:cubicBezTo>
                    <a:pt x="642" y="826"/>
                    <a:pt x="642" y="1004"/>
                    <a:pt x="642" y="1181"/>
                  </a:cubicBezTo>
                  <a:cubicBezTo>
                    <a:pt x="642" y="1188"/>
                    <a:pt x="643" y="1195"/>
                    <a:pt x="643" y="1203"/>
                  </a:cubicBezTo>
                  <a:cubicBezTo>
                    <a:pt x="687" y="1203"/>
                    <a:pt x="729" y="1203"/>
                    <a:pt x="771" y="1204"/>
                  </a:cubicBezTo>
                  <a:cubicBezTo>
                    <a:pt x="790" y="1204"/>
                    <a:pt x="794" y="1198"/>
                    <a:pt x="794" y="1180"/>
                  </a:cubicBezTo>
                  <a:cubicBezTo>
                    <a:pt x="793" y="1015"/>
                    <a:pt x="794" y="850"/>
                    <a:pt x="794" y="684"/>
                  </a:cubicBezTo>
                  <a:cubicBezTo>
                    <a:pt x="794" y="667"/>
                    <a:pt x="794" y="650"/>
                    <a:pt x="794" y="632"/>
                  </a:cubicBezTo>
                  <a:cubicBezTo>
                    <a:pt x="794" y="609"/>
                    <a:pt x="798" y="605"/>
                    <a:pt x="820" y="605"/>
                  </a:cubicBezTo>
                  <a:cubicBezTo>
                    <a:pt x="829" y="605"/>
                    <a:pt x="837" y="605"/>
                    <a:pt x="845" y="605"/>
                  </a:cubicBezTo>
                  <a:cubicBezTo>
                    <a:pt x="845" y="588"/>
                    <a:pt x="845" y="575"/>
                    <a:pt x="845" y="562"/>
                  </a:cubicBezTo>
                  <a:cubicBezTo>
                    <a:pt x="759" y="562"/>
                    <a:pt x="675" y="562"/>
                    <a:pt x="590" y="562"/>
                  </a:cubicBezTo>
                  <a:cubicBezTo>
                    <a:pt x="589" y="567"/>
                    <a:pt x="588" y="570"/>
                    <a:pt x="588" y="574"/>
                  </a:cubicBezTo>
                  <a:cubicBezTo>
                    <a:pt x="588" y="583"/>
                    <a:pt x="588" y="593"/>
                    <a:pt x="588" y="603"/>
                  </a:cubicBezTo>
                  <a:close/>
                  <a:moveTo>
                    <a:pt x="208" y="604"/>
                  </a:moveTo>
                  <a:cubicBezTo>
                    <a:pt x="213" y="604"/>
                    <a:pt x="217" y="605"/>
                    <a:pt x="220" y="605"/>
                  </a:cubicBezTo>
                  <a:cubicBezTo>
                    <a:pt x="259" y="606"/>
                    <a:pt x="259" y="606"/>
                    <a:pt x="259" y="643"/>
                  </a:cubicBezTo>
                  <a:cubicBezTo>
                    <a:pt x="259" y="822"/>
                    <a:pt x="259" y="1000"/>
                    <a:pt x="259" y="1179"/>
                  </a:cubicBezTo>
                  <a:cubicBezTo>
                    <a:pt x="259" y="1186"/>
                    <a:pt x="259" y="1193"/>
                    <a:pt x="259" y="1202"/>
                  </a:cubicBezTo>
                  <a:cubicBezTo>
                    <a:pt x="310" y="1202"/>
                    <a:pt x="360" y="1202"/>
                    <a:pt x="411" y="1202"/>
                  </a:cubicBezTo>
                  <a:cubicBezTo>
                    <a:pt x="411" y="1194"/>
                    <a:pt x="411" y="1186"/>
                    <a:pt x="411" y="1179"/>
                  </a:cubicBezTo>
                  <a:cubicBezTo>
                    <a:pt x="411" y="1000"/>
                    <a:pt x="411" y="821"/>
                    <a:pt x="411" y="641"/>
                  </a:cubicBezTo>
                  <a:cubicBezTo>
                    <a:pt x="411" y="606"/>
                    <a:pt x="412" y="605"/>
                    <a:pt x="446" y="605"/>
                  </a:cubicBezTo>
                  <a:cubicBezTo>
                    <a:pt x="451" y="605"/>
                    <a:pt x="456" y="604"/>
                    <a:pt x="462" y="603"/>
                  </a:cubicBezTo>
                  <a:cubicBezTo>
                    <a:pt x="462" y="589"/>
                    <a:pt x="462" y="576"/>
                    <a:pt x="462" y="562"/>
                  </a:cubicBezTo>
                  <a:cubicBezTo>
                    <a:pt x="376" y="562"/>
                    <a:pt x="292" y="562"/>
                    <a:pt x="208" y="562"/>
                  </a:cubicBezTo>
                  <a:cubicBezTo>
                    <a:pt x="208" y="577"/>
                    <a:pt x="208" y="590"/>
                    <a:pt x="208" y="604"/>
                  </a:cubicBezTo>
                  <a:close/>
                  <a:moveTo>
                    <a:pt x="1024" y="1202"/>
                  </a:moveTo>
                  <a:cubicBezTo>
                    <a:pt x="1033" y="1203"/>
                    <a:pt x="1039" y="1203"/>
                    <a:pt x="1046" y="1203"/>
                  </a:cubicBezTo>
                  <a:cubicBezTo>
                    <a:pt x="1082" y="1204"/>
                    <a:pt x="1118" y="1202"/>
                    <a:pt x="1153" y="1204"/>
                  </a:cubicBezTo>
                  <a:cubicBezTo>
                    <a:pt x="1172" y="1205"/>
                    <a:pt x="1177" y="1198"/>
                    <a:pt x="1177" y="1180"/>
                  </a:cubicBezTo>
                  <a:cubicBezTo>
                    <a:pt x="1176" y="1004"/>
                    <a:pt x="1176" y="828"/>
                    <a:pt x="1176" y="653"/>
                  </a:cubicBezTo>
                  <a:cubicBezTo>
                    <a:pt x="1176" y="609"/>
                    <a:pt x="1172" y="603"/>
                    <a:pt x="1221" y="605"/>
                  </a:cubicBezTo>
                  <a:cubicBezTo>
                    <a:pt x="1223" y="605"/>
                    <a:pt x="1224" y="603"/>
                    <a:pt x="1226" y="603"/>
                  </a:cubicBezTo>
                  <a:cubicBezTo>
                    <a:pt x="1226" y="589"/>
                    <a:pt x="1226" y="575"/>
                    <a:pt x="1226" y="562"/>
                  </a:cubicBezTo>
                  <a:cubicBezTo>
                    <a:pt x="1140" y="562"/>
                    <a:pt x="1056" y="562"/>
                    <a:pt x="972" y="562"/>
                  </a:cubicBezTo>
                  <a:cubicBezTo>
                    <a:pt x="972" y="577"/>
                    <a:pt x="972" y="590"/>
                    <a:pt x="972" y="604"/>
                  </a:cubicBezTo>
                  <a:cubicBezTo>
                    <a:pt x="977" y="604"/>
                    <a:pt x="981" y="605"/>
                    <a:pt x="985" y="605"/>
                  </a:cubicBezTo>
                  <a:cubicBezTo>
                    <a:pt x="1024" y="606"/>
                    <a:pt x="1024" y="606"/>
                    <a:pt x="1024" y="646"/>
                  </a:cubicBezTo>
                  <a:cubicBezTo>
                    <a:pt x="1024" y="818"/>
                    <a:pt x="1024" y="991"/>
                    <a:pt x="1024" y="1163"/>
                  </a:cubicBezTo>
                  <a:cubicBezTo>
                    <a:pt x="1024" y="1175"/>
                    <a:pt x="1024" y="1187"/>
                    <a:pt x="1024" y="1202"/>
                  </a:cubicBezTo>
                  <a:close/>
                  <a:moveTo>
                    <a:pt x="1610" y="562"/>
                  </a:moveTo>
                  <a:cubicBezTo>
                    <a:pt x="1524" y="562"/>
                    <a:pt x="1440" y="562"/>
                    <a:pt x="1356" y="562"/>
                  </a:cubicBezTo>
                  <a:cubicBezTo>
                    <a:pt x="1356" y="577"/>
                    <a:pt x="1356" y="591"/>
                    <a:pt x="1356" y="604"/>
                  </a:cubicBezTo>
                  <a:cubicBezTo>
                    <a:pt x="1361" y="604"/>
                    <a:pt x="1364" y="605"/>
                    <a:pt x="1366" y="605"/>
                  </a:cubicBezTo>
                  <a:cubicBezTo>
                    <a:pt x="1407" y="606"/>
                    <a:pt x="1407" y="606"/>
                    <a:pt x="1407" y="647"/>
                  </a:cubicBezTo>
                  <a:cubicBezTo>
                    <a:pt x="1407" y="824"/>
                    <a:pt x="1407" y="1001"/>
                    <a:pt x="1407" y="1178"/>
                  </a:cubicBezTo>
                  <a:cubicBezTo>
                    <a:pt x="1407" y="1186"/>
                    <a:pt x="1407" y="1194"/>
                    <a:pt x="1407" y="1201"/>
                  </a:cubicBezTo>
                  <a:cubicBezTo>
                    <a:pt x="1459" y="1201"/>
                    <a:pt x="1508" y="1201"/>
                    <a:pt x="1559" y="1201"/>
                  </a:cubicBezTo>
                  <a:cubicBezTo>
                    <a:pt x="1559" y="1193"/>
                    <a:pt x="1559" y="1186"/>
                    <a:pt x="1559" y="1180"/>
                  </a:cubicBezTo>
                  <a:cubicBezTo>
                    <a:pt x="1559" y="1004"/>
                    <a:pt x="1559" y="828"/>
                    <a:pt x="1559" y="652"/>
                  </a:cubicBezTo>
                  <a:cubicBezTo>
                    <a:pt x="1559" y="609"/>
                    <a:pt x="1554" y="604"/>
                    <a:pt x="1604" y="605"/>
                  </a:cubicBezTo>
                  <a:cubicBezTo>
                    <a:pt x="1606" y="605"/>
                    <a:pt x="1607" y="604"/>
                    <a:pt x="1610" y="603"/>
                  </a:cubicBezTo>
                  <a:cubicBezTo>
                    <a:pt x="1610" y="590"/>
                    <a:pt x="1610" y="577"/>
                    <a:pt x="1610" y="562"/>
                  </a:cubicBezTo>
                  <a:close/>
                  <a:moveTo>
                    <a:pt x="828" y="641"/>
                  </a:moveTo>
                  <a:cubicBezTo>
                    <a:pt x="828" y="829"/>
                    <a:pt x="828" y="1015"/>
                    <a:pt x="828" y="1202"/>
                  </a:cubicBezTo>
                  <a:cubicBezTo>
                    <a:pt x="838" y="1203"/>
                    <a:pt x="848" y="1204"/>
                    <a:pt x="857" y="1204"/>
                  </a:cubicBezTo>
                  <a:cubicBezTo>
                    <a:pt x="874" y="1203"/>
                    <a:pt x="881" y="1211"/>
                    <a:pt x="881" y="1228"/>
                  </a:cubicBezTo>
                  <a:cubicBezTo>
                    <a:pt x="880" y="1242"/>
                    <a:pt x="880" y="1256"/>
                    <a:pt x="881" y="1269"/>
                  </a:cubicBezTo>
                  <a:cubicBezTo>
                    <a:pt x="881" y="1274"/>
                    <a:pt x="887" y="1282"/>
                    <a:pt x="891" y="1283"/>
                  </a:cubicBezTo>
                  <a:cubicBezTo>
                    <a:pt x="906" y="1284"/>
                    <a:pt x="921" y="1283"/>
                    <a:pt x="936" y="1283"/>
                  </a:cubicBezTo>
                  <a:cubicBezTo>
                    <a:pt x="936" y="1263"/>
                    <a:pt x="936" y="1246"/>
                    <a:pt x="936" y="1230"/>
                  </a:cubicBezTo>
                  <a:cubicBezTo>
                    <a:pt x="936" y="1212"/>
                    <a:pt x="943" y="1202"/>
                    <a:pt x="962" y="1203"/>
                  </a:cubicBezTo>
                  <a:cubicBezTo>
                    <a:pt x="971" y="1204"/>
                    <a:pt x="979" y="1203"/>
                    <a:pt x="990" y="1202"/>
                  </a:cubicBezTo>
                  <a:cubicBezTo>
                    <a:pt x="990" y="1193"/>
                    <a:pt x="990" y="1186"/>
                    <a:pt x="990" y="1179"/>
                  </a:cubicBezTo>
                  <a:cubicBezTo>
                    <a:pt x="990" y="1007"/>
                    <a:pt x="989" y="836"/>
                    <a:pt x="990" y="665"/>
                  </a:cubicBezTo>
                  <a:cubicBezTo>
                    <a:pt x="990" y="645"/>
                    <a:pt x="986" y="638"/>
                    <a:pt x="965" y="639"/>
                  </a:cubicBezTo>
                  <a:cubicBezTo>
                    <a:pt x="942" y="641"/>
                    <a:pt x="937" y="635"/>
                    <a:pt x="936" y="612"/>
                  </a:cubicBezTo>
                  <a:cubicBezTo>
                    <a:pt x="936" y="596"/>
                    <a:pt x="936" y="579"/>
                    <a:pt x="936" y="562"/>
                  </a:cubicBezTo>
                  <a:cubicBezTo>
                    <a:pt x="917" y="562"/>
                    <a:pt x="900" y="562"/>
                    <a:pt x="880" y="562"/>
                  </a:cubicBezTo>
                  <a:cubicBezTo>
                    <a:pt x="880" y="575"/>
                    <a:pt x="880" y="587"/>
                    <a:pt x="880" y="599"/>
                  </a:cubicBezTo>
                  <a:cubicBezTo>
                    <a:pt x="881" y="639"/>
                    <a:pt x="881" y="639"/>
                    <a:pt x="842" y="640"/>
                  </a:cubicBezTo>
                  <a:cubicBezTo>
                    <a:pt x="838" y="640"/>
                    <a:pt x="834" y="641"/>
                    <a:pt x="828" y="641"/>
                  </a:cubicBezTo>
                  <a:close/>
                  <a:moveTo>
                    <a:pt x="1263" y="562"/>
                  </a:moveTo>
                  <a:cubicBezTo>
                    <a:pt x="1263" y="577"/>
                    <a:pt x="1263" y="592"/>
                    <a:pt x="1263" y="606"/>
                  </a:cubicBezTo>
                  <a:cubicBezTo>
                    <a:pt x="1263" y="638"/>
                    <a:pt x="1262" y="639"/>
                    <a:pt x="1231" y="640"/>
                  </a:cubicBezTo>
                  <a:cubicBezTo>
                    <a:pt x="1225" y="640"/>
                    <a:pt x="1218" y="641"/>
                    <a:pt x="1212" y="641"/>
                  </a:cubicBezTo>
                  <a:cubicBezTo>
                    <a:pt x="1212" y="829"/>
                    <a:pt x="1212" y="1015"/>
                    <a:pt x="1212" y="1204"/>
                  </a:cubicBezTo>
                  <a:cubicBezTo>
                    <a:pt x="1221" y="1204"/>
                    <a:pt x="1228" y="1204"/>
                    <a:pt x="1236" y="1204"/>
                  </a:cubicBezTo>
                  <a:cubicBezTo>
                    <a:pt x="1260" y="1204"/>
                    <a:pt x="1263" y="1207"/>
                    <a:pt x="1263" y="1232"/>
                  </a:cubicBezTo>
                  <a:cubicBezTo>
                    <a:pt x="1263" y="1248"/>
                    <a:pt x="1263" y="1265"/>
                    <a:pt x="1263" y="1282"/>
                  </a:cubicBezTo>
                  <a:cubicBezTo>
                    <a:pt x="1283" y="1282"/>
                    <a:pt x="1301" y="1282"/>
                    <a:pt x="1319" y="1282"/>
                  </a:cubicBezTo>
                  <a:cubicBezTo>
                    <a:pt x="1319" y="1263"/>
                    <a:pt x="1320" y="1245"/>
                    <a:pt x="1319" y="1228"/>
                  </a:cubicBezTo>
                  <a:cubicBezTo>
                    <a:pt x="1319" y="1212"/>
                    <a:pt x="1326" y="1203"/>
                    <a:pt x="1343" y="1204"/>
                  </a:cubicBezTo>
                  <a:cubicBezTo>
                    <a:pt x="1352" y="1204"/>
                    <a:pt x="1361" y="1204"/>
                    <a:pt x="1370" y="1204"/>
                  </a:cubicBezTo>
                  <a:cubicBezTo>
                    <a:pt x="1370" y="1014"/>
                    <a:pt x="1370" y="828"/>
                    <a:pt x="1370" y="640"/>
                  </a:cubicBezTo>
                  <a:cubicBezTo>
                    <a:pt x="1362" y="640"/>
                    <a:pt x="1356" y="640"/>
                    <a:pt x="1349" y="640"/>
                  </a:cubicBezTo>
                  <a:cubicBezTo>
                    <a:pt x="1323" y="639"/>
                    <a:pt x="1319" y="636"/>
                    <a:pt x="1319" y="610"/>
                  </a:cubicBezTo>
                  <a:cubicBezTo>
                    <a:pt x="1319" y="594"/>
                    <a:pt x="1319" y="578"/>
                    <a:pt x="1319" y="562"/>
                  </a:cubicBezTo>
                  <a:cubicBezTo>
                    <a:pt x="1300" y="562"/>
                    <a:pt x="1283" y="562"/>
                    <a:pt x="1263" y="562"/>
                  </a:cubicBezTo>
                  <a:close/>
                  <a:moveTo>
                    <a:pt x="555" y="562"/>
                  </a:moveTo>
                  <a:cubicBezTo>
                    <a:pt x="534" y="562"/>
                    <a:pt x="516" y="562"/>
                    <a:pt x="498" y="562"/>
                  </a:cubicBezTo>
                  <a:cubicBezTo>
                    <a:pt x="498" y="582"/>
                    <a:pt x="497" y="600"/>
                    <a:pt x="498" y="618"/>
                  </a:cubicBezTo>
                  <a:cubicBezTo>
                    <a:pt x="498" y="633"/>
                    <a:pt x="491" y="640"/>
                    <a:pt x="476" y="640"/>
                  </a:cubicBezTo>
                  <a:cubicBezTo>
                    <a:pt x="467" y="639"/>
                    <a:pt x="458" y="640"/>
                    <a:pt x="448" y="640"/>
                  </a:cubicBezTo>
                  <a:cubicBezTo>
                    <a:pt x="448" y="828"/>
                    <a:pt x="448" y="1015"/>
                    <a:pt x="448" y="1202"/>
                  </a:cubicBezTo>
                  <a:cubicBezTo>
                    <a:pt x="455" y="1203"/>
                    <a:pt x="461" y="1203"/>
                    <a:pt x="467" y="1204"/>
                  </a:cubicBezTo>
                  <a:cubicBezTo>
                    <a:pt x="496" y="1204"/>
                    <a:pt x="497" y="1206"/>
                    <a:pt x="498" y="1234"/>
                  </a:cubicBezTo>
                  <a:cubicBezTo>
                    <a:pt x="498" y="1250"/>
                    <a:pt x="498" y="1266"/>
                    <a:pt x="498" y="1281"/>
                  </a:cubicBezTo>
                  <a:cubicBezTo>
                    <a:pt x="519" y="1281"/>
                    <a:pt x="536" y="1281"/>
                    <a:pt x="555" y="1281"/>
                  </a:cubicBezTo>
                  <a:cubicBezTo>
                    <a:pt x="555" y="1261"/>
                    <a:pt x="555" y="1242"/>
                    <a:pt x="555" y="1224"/>
                  </a:cubicBezTo>
                  <a:cubicBezTo>
                    <a:pt x="554" y="1210"/>
                    <a:pt x="561" y="1204"/>
                    <a:pt x="574" y="1204"/>
                  </a:cubicBezTo>
                  <a:cubicBezTo>
                    <a:pt x="584" y="1203"/>
                    <a:pt x="595" y="1203"/>
                    <a:pt x="606" y="1202"/>
                  </a:cubicBezTo>
                  <a:cubicBezTo>
                    <a:pt x="606" y="1014"/>
                    <a:pt x="606" y="828"/>
                    <a:pt x="606" y="640"/>
                  </a:cubicBezTo>
                  <a:cubicBezTo>
                    <a:pt x="596" y="640"/>
                    <a:pt x="587" y="640"/>
                    <a:pt x="579" y="640"/>
                  </a:cubicBezTo>
                  <a:cubicBezTo>
                    <a:pt x="561" y="641"/>
                    <a:pt x="553" y="633"/>
                    <a:pt x="554" y="615"/>
                  </a:cubicBezTo>
                  <a:cubicBezTo>
                    <a:pt x="555" y="598"/>
                    <a:pt x="555" y="581"/>
                    <a:pt x="555" y="562"/>
                  </a:cubicBezTo>
                  <a:close/>
                  <a:moveTo>
                    <a:pt x="87" y="1352"/>
                  </a:moveTo>
                  <a:cubicBezTo>
                    <a:pt x="635" y="1352"/>
                    <a:pt x="1183" y="1352"/>
                    <a:pt x="1730" y="1352"/>
                  </a:cubicBezTo>
                  <a:cubicBezTo>
                    <a:pt x="1730" y="1340"/>
                    <a:pt x="1730" y="1330"/>
                    <a:pt x="1730" y="1319"/>
                  </a:cubicBezTo>
                  <a:cubicBezTo>
                    <a:pt x="1182" y="1319"/>
                    <a:pt x="635" y="1319"/>
                    <a:pt x="87" y="1319"/>
                  </a:cubicBezTo>
                  <a:cubicBezTo>
                    <a:pt x="87" y="1330"/>
                    <a:pt x="87" y="1341"/>
                    <a:pt x="87" y="1352"/>
                  </a:cubicBezTo>
                  <a:close/>
                  <a:moveTo>
                    <a:pt x="846" y="1239"/>
                  </a:moveTo>
                  <a:cubicBezTo>
                    <a:pt x="760" y="1239"/>
                    <a:pt x="675" y="1239"/>
                    <a:pt x="589" y="1239"/>
                  </a:cubicBezTo>
                  <a:cubicBezTo>
                    <a:pt x="589" y="1254"/>
                    <a:pt x="589" y="1267"/>
                    <a:pt x="589" y="1282"/>
                  </a:cubicBezTo>
                  <a:cubicBezTo>
                    <a:pt x="675" y="1282"/>
                    <a:pt x="760" y="1282"/>
                    <a:pt x="846" y="1282"/>
                  </a:cubicBezTo>
                  <a:cubicBezTo>
                    <a:pt x="846" y="1267"/>
                    <a:pt x="846" y="1254"/>
                    <a:pt x="846" y="1239"/>
                  </a:cubicBezTo>
                  <a:close/>
                  <a:moveTo>
                    <a:pt x="1227" y="1239"/>
                  </a:moveTo>
                  <a:cubicBezTo>
                    <a:pt x="1141" y="1239"/>
                    <a:pt x="1057" y="1239"/>
                    <a:pt x="972" y="1239"/>
                  </a:cubicBezTo>
                  <a:cubicBezTo>
                    <a:pt x="972" y="1253"/>
                    <a:pt x="972" y="1267"/>
                    <a:pt x="972" y="1282"/>
                  </a:cubicBezTo>
                  <a:cubicBezTo>
                    <a:pt x="1057" y="1282"/>
                    <a:pt x="1142" y="1282"/>
                    <a:pt x="1227" y="1282"/>
                  </a:cubicBezTo>
                  <a:cubicBezTo>
                    <a:pt x="1227" y="1267"/>
                    <a:pt x="1227" y="1254"/>
                    <a:pt x="1227" y="1239"/>
                  </a:cubicBezTo>
                  <a:close/>
                  <a:moveTo>
                    <a:pt x="1610" y="1282"/>
                  </a:moveTo>
                  <a:cubicBezTo>
                    <a:pt x="1610" y="1267"/>
                    <a:pt x="1610" y="1253"/>
                    <a:pt x="1610" y="1239"/>
                  </a:cubicBezTo>
                  <a:cubicBezTo>
                    <a:pt x="1525" y="1239"/>
                    <a:pt x="1440" y="1239"/>
                    <a:pt x="1356" y="1239"/>
                  </a:cubicBezTo>
                  <a:cubicBezTo>
                    <a:pt x="1356" y="1254"/>
                    <a:pt x="1356" y="1268"/>
                    <a:pt x="1356" y="1282"/>
                  </a:cubicBezTo>
                  <a:cubicBezTo>
                    <a:pt x="1442" y="1282"/>
                    <a:pt x="1526" y="1282"/>
                    <a:pt x="1610" y="1282"/>
                  </a:cubicBezTo>
                  <a:close/>
                  <a:moveTo>
                    <a:pt x="462" y="1238"/>
                  </a:moveTo>
                  <a:cubicBezTo>
                    <a:pt x="376" y="1238"/>
                    <a:pt x="293" y="1238"/>
                    <a:pt x="208" y="1238"/>
                  </a:cubicBezTo>
                  <a:cubicBezTo>
                    <a:pt x="208" y="1254"/>
                    <a:pt x="208" y="1268"/>
                    <a:pt x="208" y="1281"/>
                  </a:cubicBezTo>
                  <a:cubicBezTo>
                    <a:pt x="294" y="1281"/>
                    <a:pt x="378" y="1281"/>
                    <a:pt x="462" y="1281"/>
                  </a:cubicBezTo>
                  <a:cubicBezTo>
                    <a:pt x="462" y="1266"/>
                    <a:pt x="462" y="1253"/>
                    <a:pt x="462" y="12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8" name="Freeform 91">
              <a:extLst>
                <a:ext uri="{FF2B5EF4-FFF2-40B4-BE49-F238E27FC236}">
                  <a16:creationId xmlns:a16="http://schemas.microsoft.com/office/drawing/2014/main" id="{4F777134-427A-46D4-AE23-6B2CCEEEA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50" y="1665288"/>
              <a:ext cx="609600" cy="600075"/>
            </a:xfrm>
            <a:custGeom>
              <a:avLst/>
              <a:gdLst>
                <a:gd name="T0" fmla="*/ 162 w 162"/>
                <a:gd name="T1" fmla="*/ 79 h 159"/>
                <a:gd name="T2" fmla="*/ 82 w 162"/>
                <a:gd name="T3" fmla="*/ 159 h 159"/>
                <a:gd name="T4" fmla="*/ 0 w 162"/>
                <a:gd name="T5" fmla="*/ 78 h 159"/>
                <a:gd name="T6" fmla="*/ 81 w 162"/>
                <a:gd name="T7" fmla="*/ 0 h 159"/>
                <a:gd name="T8" fmla="*/ 162 w 162"/>
                <a:gd name="T9" fmla="*/ 79 h 159"/>
                <a:gd name="T10" fmla="*/ 81 w 162"/>
                <a:gd name="T11" fmla="*/ 124 h 159"/>
                <a:gd name="T12" fmla="*/ 127 w 162"/>
                <a:gd name="T13" fmla="*/ 79 h 159"/>
                <a:gd name="T14" fmla="*/ 82 w 162"/>
                <a:gd name="T15" fmla="*/ 35 h 159"/>
                <a:gd name="T16" fmla="*/ 35 w 162"/>
                <a:gd name="T17" fmla="*/ 79 h 159"/>
                <a:gd name="T18" fmla="*/ 81 w 162"/>
                <a:gd name="T19" fmla="*/ 12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59">
                  <a:moveTo>
                    <a:pt x="162" y="79"/>
                  </a:moveTo>
                  <a:cubicBezTo>
                    <a:pt x="162" y="124"/>
                    <a:pt x="127" y="159"/>
                    <a:pt x="82" y="159"/>
                  </a:cubicBezTo>
                  <a:cubicBezTo>
                    <a:pt x="36" y="159"/>
                    <a:pt x="0" y="123"/>
                    <a:pt x="0" y="78"/>
                  </a:cubicBezTo>
                  <a:cubicBezTo>
                    <a:pt x="0" y="35"/>
                    <a:pt x="36" y="0"/>
                    <a:pt x="81" y="0"/>
                  </a:cubicBezTo>
                  <a:cubicBezTo>
                    <a:pt x="127" y="0"/>
                    <a:pt x="161" y="34"/>
                    <a:pt x="162" y="79"/>
                  </a:cubicBezTo>
                  <a:close/>
                  <a:moveTo>
                    <a:pt x="81" y="124"/>
                  </a:moveTo>
                  <a:cubicBezTo>
                    <a:pt x="107" y="124"/>
                    <a:pt x="128" y="104"/>
                    <a:pt x="127" y="79"/>
                  </a:cubicBezTo>
                  <a:cubicBezTo>
                    <a:pt x="127" y="55"/>
                    <a:pt x="107" y="35"/>
                    <a:pt x="82" y="35"/>
                  </a:cubicBezTo>
                  <a:cubicBezTo>
                    <a:pt x="56" y="34"/>
                    <a:pt x="35" y="54"/>
                    <a:pt x="35" y="79"/>
                  </a:cubicBezTo>
                  <a:cubicBezTo>
                    <a:pt x="35" y="103"/>
                    <a:pt x="56" y="124"/>
                    <a:pt x="81" y="1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9" name="Rounded Rectangle 51">
            <a:extLst>
              <a:ext uri="{FF2B5EF4-FFF2-40B4-BE49-F238E27FC236}">
                <a16:creationId xmlns:a16="http://schemas.microsoft.com/office/drawing/2014/main" id="{AB4BBDCA-6DBF-4DBB-A288-77963ADDD535}"/>
              </a:ext>
            </a:extLst>
          </p:cNvPr>
          <p:cNvSpPr/>
          <p:nvPr/>
        </p:nvSpPr>
        <p:spPr>
          <a:xfrm>
            <a:off x="4383311" y="5150333"/>
            <a:ext cx="1188720" cy="1095598"/>
          </a:xfrm>
          <a:prstGeom prst="roundRect">
            <a:avLst>
              <a:gd name="adj" fmla="val 6930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`</a:t>
            </a: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B36156DC-1CC0-4F18-A1A9-23E53434BB85}"/>
              </a:ext>
            </a:extLst>
          </p:cNvPr>
          <p:cNvSpPr txBox="1"/>
          <p:nvPr/>
        </p:nvSpPr>
        <p:spPr>
          <a:xfrm>
            <a:off x="4428221" y="5892935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Verification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Can 53">
            <a:extLst>
              <a:ext uri="{FF2B5EF4-FFF2-40B4-BE49-F238E27FC236}">
                <a16:creationId xmlns:a16="http://schemas.microsoft.com/office/drawing/2014/main" id="{8B20ECDB-F630-457D-A4AE-75C908F65F86}"/>
              </a:ext>
            </a:extLst>
          </p:cNvPr>
          <p:cNvSpPr/>
          <p:nvPr/>
        </p:nvSpPr>
        <p:spPr>
          <a:xfrm>
            <a:off x="4579273" y="5773200"/>
            <a:ext cx="7951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75C318E4-0E68-494E-AE1A-947468B8FA82}"/>
              </a:ext>
            </a:extLst>
          </p:cNvPr>
          <p:cNvGrpSpPr/>
          <p:nvPr/>
        </p:nvGrpSpPr>
        <p:grpSpPr>
          <a:xfrm>
            <a:off x="4802656" y="5319422"/>
            <a:ext cx="348410" cy="482113"/>
            <a:chOff x="17357725" y="2352675"/>
            <a:chExt cx="4964113" cy="6869113"/>
          </a:xfrm>
        </p:grpSpPr>
        <p:sp>
          <p:nvSpPr>
            <p:cNvPr id="363" name="Freeform 58">
              <a:extLst>
                <a:ext uri="{FF2B5EF4-FFF2-40B4-BE49-F238E27FC236}">
                  <a16:creationId xmlns:a16="http://schemas.microsoft.com/office/drawing/2014/main" id="{42D62937-9935-49CF-A449-C3ED296D3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9613" y="5603875"/>
              <a:ext cx="3832225" cy="3617913"/>
            </a:xfrm>
            <a:custGeom>
              <a:avLst/>
              <a:gdLst>
                <a:gd name="T0" fmla="*/ 2138 w 2192"/>
                <a:gd name="T1" fmla="*/ 0 h 2070"/>
                <a:gd name="T2" fmla="*/ 2127 w 2192"/>
                <a:gd name="T3" fmla="*/ 175 h 2070"/>
                <a:gd name="T4" fmla="*/ 2137 w 2192"/>
                <a:gd name="T5" fmla="*/ 615 h 2070"/>
                <a:gd name="T6" fmla="*/ 2192 w 2192"/>
                <a:gd name="T7" fmla="*/ 751 h 2070"/>
                <a:gd name="T8" fmla="*/ 2093 w 2192"/>
                <a:gd name="T9" fmla="*/ 809 h 2070"/>
                <a:gd name="T10" fmla="*/ 1658 w 2192"/>
                <a:gd name="T11" fmla="*/ 1172 h 2070"/>
                <a:gd name="T12" fmla="*/ 960 w 2192"/>
                <a:gd name="T13" fmla="*/ 2054 h 2070"/>
                <a:gd name="T14" fmla="*/ 950 w 2192"/>
                <a:gd name="T15" fmla="*/ 2070 h 2070"/>
                <a:gd name="T16" fmla="*/ 876 w 2192"/>
                <a:gd name="T17" fmla="*/ 1997 h 2070"/>
                <a:gd name="T18" fmla="*/ 630 w 2192"/>
                <a:gd name="T19" fmla="*/ 1744 h 2070"/>
                <a:gd name="T20" fmla="*/ 167 w 2192"/>
                <a:gd name="T21" fmla="*/ 1397 h 2070"/>
                <a:gd name="T22" fmla="*/ 17 w 2192"/>
                <a:gd name="T23" fmla="*/ 1318 h 2070"/>
                <a:gd name="T24" fmla="*/ 0 w 2192"/>
                <a:gd name="T25" fmla="*/ 1308 h 2070"/>
                <a:gd name="T26" fmla="*/ 587 w 2192"/>
                <a:gd name="T27" fmla="*/ 931 h 2070"/>
                <a:gd name="T28" fmla="*/ 906 w 2192"/>
                <a:gd name="T29" fmla="*/ 1505 h 2070"/>
                <a:gd name="T30" fmla="*/ 918 w 2192"/>
                <a:gd name="T31" fmla="*/ 1481 h 2070"/>
                <a:gd name="T32" fmla="*/ 1505 w 2192"/>
                <a:gd name="T33" fmla="*/ 523 h 2070"/>
                <a:gd name="T34" fmla="*/ 1889 w 2192"/>
                <a:gd name="T35" fmla="*/ 140 h 2070"/>
                <a:gd name="T36" fmla="*/ 2122 w 2192"/>
                <a:gd name="T37" fmla="*/ 6 h 2070"/>
                <a:gd name="T38" fmla="*/ 2138 w 2192"/>
                <a:gd name="T39" fmla="*/ 0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92" h="2070">
                  <a:moveTo>
                    <a:pt x="2138" y="0"/>
                  </a:moveTo>
                  <a:cubicBezTo>
                    <a:pt x="2135" y="61"/>
                    <a:pt x="2130" y="118"/>
                    <a:pt x="2127" y="175"/>
                  </a:cubicBezTo>
                  <a:cubicBezTo>
                    <a:pt x="2120" y="322"/>
                    <a:pt x="2113" y="469"/>
                    <a:pt x="2137" y="615"/>
                  </a:cubicBezTo>
                  <a:cubicBezTo>
                    <a:pt x="2146" y="664"/>
                    <a:pt x="2158" y="712"/>
                    <a:pt x="2192" y="751"/>
                  </a:cubicBezTo>
                  <a:cubicBezTo>
                    <a:pt x="2159" y="770"/>
                    <a:pt x="2125" y="788"/>
                    <a:pt x="2093" y="809"/>
                  </a:cubicBezTo>
                  <a:cubicBezTo>
                    <a:pt x="1934" y="914"/>
                    <a:pt x="1793" y="1039"/>
                    <a:pt x="1658" y="1172"/>
                  </a:cubicBezTo>
                  <a:cubicBezTo>
                    <a:pt x="1388" y="1437"/>
                    <a:pt x="1155" y="1730"/>
                    <a:pt x="960" y="2054"/>
                  </a:cubicBezTo>
                  <a:cubicBezTo>
                    <a:pt x="958" y="2059"/>
                    <a:pt x="955" y="2063"/>
                    <a:pt x="950" y="2070"/>
                  </a:cubicBezTo>
                  <a:cubicBezTo>
                    <a:pt x="925" y="2045"/>
                    <a:pt x="900" y="2021"/>
                    <a:pt x="876" y="1997"/>
                  </a:cubicBezTo>
                  <a:cubicBezTo>
                    <a:pt x="794" y="1913"/>
                    <a:pt x="711" y="1829"/>
                    <a:pt x="630" y="1744"/>
                  </a:cubicBezTo>
                  <a:cubicBezTo>
                    <a:pt x="495" y="1603"/>
                    <a:pt x="339" y="1490"/>
                    <a:pt x="167" y="1397"/>
                  </a:cubicBezTo>
                  <a:cubicBezTo>
                    <a:pt x="117" y="1371"/>
                    <a:pt x="67" y="1344"/>
                    <a:pt x="17" y="1318"/>
                  </a:cubicBezTo>
                  <a:cubicBezTo>
                    <a:pt x="12" y="1315"/>
                    <a:pt x="7" y="1312"/>
                    <a:pt x="0" y="1308"/>
                  </a:cubicBezTo>
                  <a:cubicBezTo>
                    <a:pt x="196" y="1182"/>
                    <a:pt x="390" y="1057"/>
                    <a:pt x="587" y="931"/>
                  </a:cubicBezTo>
                  <a:cubicBezTo>
                    <a:pt x="693" y="1122"/>
                    <a:pt x="798" y="1312"/>
                    <a:pt x="906" y="1505"/>
                  </a:cubicBezTo>
                  <a:cubicBezTo>
                    <a:pt x="911" y="1495"/>
                    <a:pt x="914" y="1488"/>
                    <a:pt x="918" y="1481"/>
                  </a:cubicBezTo>
                  <a:cubicBezTo>
                    <a:pt x="1081" y="1142"/>
                    <a:pt x="1270" y="818"/>
                    <a:pt x="1505" y="523"/>
                  </a:cubicBezTo>
                  <a:cubicBezTo>
                    <a:pt x="1618" y="381"/>
                    <a:pt x="1743" y="249"/>
                    <a:pt x="1889" y="140"/>
                  </a:cubicBezTo>
                  <a:cubicBezTo>
                    <a:pt x="1961" y="86"/>
                    <a:pt x="2038" y="39"/>
                    <a:pt x="2122" y="6"/>
                  </a:cubicBezTo>
                  <a:cubicBezTo>
                    <a:pt x="2126" y="4"/>
                    <a:pt x="2130" y="3"/>
                    <a:pt x="21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4" name="Freeform 59">
              <a:extLst>
                <a:ext uri="{FF2B5EF4-FFF2-40B4-BE49-F238E27FC236}">
                  <a16:creationId xmlns:a16="http://schemas.microsoft.com/office/drawing/2014/main" id="{7DF7F6D2-B597-4E87-A4A4-494032B58B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41950" y="2352675"/>
              <a:ext cx="2813050" cy="1833563"/>
            </a:xfrm>
            <a:custGeom>
              <a:avLst/>
              <a:gdLst>
                <a:gd name="T0" fmla="*/ 0 w 1609"/>
                <a:gd name="T1" fmla="*/ 1049 h 1049"/>
                <a:gd name="T2" fmla="*/ 0 w 1609"/>
                <a:gd name="T3" fmla="*/ 864 h 1049"/>
                <a:gd name="T4" fmla="*/ 0 w 1609"/>
                <a:gd name="T5" fmla="*/ 806 h 1049"/>
                <a:gd name="T6" fmla="*/ 88 w 1609"/>
                <a:gd name="T7" fmla="*/ 718 h 1049"/>
                <a:gd name="T8" fmla="*/ 476 w 1609"/>
                <a:gd name="T9" fmla="*/ 718 h 1049"/>
                <a:gd name="T10" fmla="*/ 500 w 1609"/>
                <a:gd name="T11" fmla="*/ 718 h 1049"/>
                <a:gd name="T12" fmla="*/ 500 w 1609"/>
                <a:gd name="T13" fmla="*/ 693 h 1049"/>
                <a:gd name="T14" fmla="*/ 500 w 1609"/>
                <a:gd name="T15" fmla="*/ 289 h 1049"/>
                <a:gd name="T16" fmla="*/ 720 w 1609"/>
                <a:gd name="T17" fmla="*/ 17 h 1049"/>
                <a:gd name="T18" fmla="*/ 958 w 1609"/>
                <a:gd name="T19" fmla="*/ 30 h 1049"/>
                <a:gd name="T20" fmla="*/ 1132 w 1609"/>
                <a:gd name="T21" fmla="*/ 284 h 1049"/>
                <a:gd name="T22" fmla="*/ 1132 w 1609"/>
                <a:gd name="T23" fmla="*/ 692 h 1049"/>
                <a:gd name="T24" fmla="*/ 1132 w 1609"/>
                <a:gd name="T25" fmla="*/ 718 h 1049"/>
                <a:gd name="T26" fmla="*/ 1155 w 1609"/>
                <a:gd name="T27" fmla="*/ 718 h 1049"/>
                <a:gd name="T28" fmla="*/ 1515 w 1609"/>
                <a:gd name="T29" fmla="*/ 718 h 1049"/>
                <a:gd name="T30" fmla="*/ 1609 w 1609"/>
                <a:gd name="T31" fmla="*/ 810 h 1049"/>
                <a:gd name="T32" fmla="*/ 1609 w 1609"/>
                <a:gd name="T33" fmla="*/ 1030 h 1049"/>
                <a:gd name="T34" fmla="*/ 1608 w 1609"/>
                <a:gd name="T35" fmla="*/ 1049 h 1049"/>
                <a:gd name="T36" fmla="*/ 0 w 1609"/>
                <a:gd name="T37" fmla="*/ 1049 h 1049"/>
                <a:gd name="T38" fmla="*/ 821 w 1609"/>
                <a:gd name="T39" fmla="*/ 579 h 1049"/>
                <a:gd name="T40" fmla="*/ 937 w 1609"/>
                <a:gd name="T41" fmla="*/ 467 h 1049"/>
                <a:gd name="T42" fmla="*/ 826 w 1609"/>
                <a:gd name="T43" fmla="*/ 350 h 1049"/>
                <a:gd name="T44" fmla="*/ 708 w 1609"/>
                <a:gd name="T45" fmla="*/ 461 h 1049"/>
                <a:gd name="T46" fmla="*/ 821 w 1609"/>
                <a:gd name="T47" fmla="*/ 579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9" h="1049">
                  <a:moveTo>
                    <a:pt x="0" y="1049"/>
                  </a:moveTo>
                  <a:cubicBezTo>
                    <a:pt x="0" y="986"/>
                    <a:pt x="0" y="925"/>
                    <a:pt x="0" y="864"/>
                  </a:cubicBezTo>
                  <a:cubicBezTo>
                    <a:pt x="0" y="845"/>
                    <a:pt x="0" y="825"/>
                    <a:pt x="0" y="806"/>
                  </a:cubicBezTo>
                  <a:cubicBezTo>
                    <a:pt x="1" y="754"/>
                    <a:pt x="36" y="718"/>
                    <a:pt x="88" y="718"/>
                  </a:cubicBezTo>
                  <a:cubicBezTo>
                    <a:pt x="218" y="718"/>
                    <a:pt x="347" y="718"/>
                    <a:pt x="476" y="718"/>
                  </a:cubicBezTo>
                  <a:cubicBezTo>
                    <a:pt x="483" y="718"/>
                    <a:pt x="491" y="718"/>
                    <a:pt x="500" y="718"/>
                  </a:cubicBezTo>
                  <a:cubicBezTo>
                    <a:pt x="500" y="709"/>
                    <a:pt x="500" y="701"/>
                    <a:pt x="500" y="693"/>
                  </a:cubicBezTo>
                  <a:cubicBezTo>
                    <a:pt x="500" y="559"/>
                    <a:pt x="500" y="424"/>
                    <a:pt x="500" y="289"/>
                  </a:cubicBezTo>
                  <a:cubicBezTo>
                    <a:pt x="501" y="155"/>
                    <a:pt x="588" y="43"/>
                    <a:pt x="720" y="17"/>
                  </a:cubicBezTo>
                  <a:cubicBezTo>
                    <a:pt x="799" y="2"/>
                    <a:pt x="880" y="0"/>
                    <a:pt x="958" y="30"/>
                  </a:cubicBezTo>
                  <a:cubicBezTo>
                    <a:pt x="1063" y="71"/>
                    <a:pt x="1132" y="172"/>
                    <a:pt x="1132" y="284"/>
                  </a:cubicBezTo>
                  <a:cubicBezTo>
                    <a:pt x="1133" y="420"/>
                    <a:pt x="1132" y="556"/>
                    <a:pt x="1132" y="692"/>
                  </a:cubicBezTo>
                  <a:cubicBezTo>
                    <a:pt x="1132" y="700"/>
                    <a:pt x="1132" y="708"/>
                    <a:pt x="1132" y="718"/>
                  </a:cubicBezTo>
                  <a:cubicBezTo>
                    <a:pt x="1141" y="718"/>
                    <a:pt x="1148" y="718"/>
                    <a:pt x="1155" y="718"/>
                  </a:cubicBezTo>
                  <a:cubicBezTo>
                    <a:pt x="1275" y="718"/>
                    <a:pt x="1395" y="718"/>
                    <a:pt x="1515" y="718"/>
                  </a:cubicBezTo>
                  <a:cubicBezTo>
                    <a:pt x="1575" y="718"/>
                    <a:pt x="1609" y="752"/>
                    <a:pt x="1609" y="810"/>
                  </a:cubicBezTo>
                  <a:cubicBezTo>
                    <a:pt x="1609" y="884"/>
                    <a:pt x="1609" y="957"/>
                    <a:pt x="1609" y="1030"/>
                  </a:cubicBezTo>
                  <a:cubicBezTo>
                    <a:pt x="1609" y="1036"/>
                    <a:pt x="1608" y="1042"/>
                    <a:pt x="1608" y="1049"/>
                  </a:cubicBezTo>
                  <a:cubicBezTo>
                    <a:pt x="1072" y="1049"/>
                    <a:pt x="538" y="1049"/>
                    <a:pt x="0" y="1049"/>
                  </a:cubicBezTo>
                  <a:close/>
                  <a:moveTo>
                    <a:pt x="821" y="579"/>
                  </a:moveTo>
                  <a:cubicBezTo>
                    <a:pt x="885" y="580"/>
                    <a:pt x="936" y="531"/>
                    <a:pt x="937" y="467"/>
                  </a:cubicBezTo>
                  <a:cubicBezTo>
                    <a:pt x="938" y="404"/>
                    <a:pt x="889" y="351"/>
                    <a:pt x="826" y="350"/>
                  </a:cubicBezTo>
                  <a:cubicBezTo>
                    <a:pt x="762" y="349"/>
                    <a:pt x="710" y="398"/>
                    <a:pt x="708" y="461"/>
                  </a:cubicBezTo>
                  <a:cubicBezTo>
                    <a:pt x="707" y="525"/>
                    <a:pt x="757" y="578"/>
                    <a:pt x="821" y="5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5" name="Freeform 60">
              <a:extLst>
                <a:ext uri="{FF2B5EF4-FFF2-40B4-BE49-F238E27FC236}">
                  <a16:creationId xmlns:a16="http://schemas.microsoft.com/office/drawing/2014/main" id="{45CFE06C-81B8-4457-8232-DB0CCDB6A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7725" y="2997200"/>
              <a:ext cx="1931988" cy="5853113"/>
            </a:xfrm>
            <a:custGeom>
              <a:avLst/>
              <a:gdLst>
                <a:gd name="T0" fmla="*/ 848 w 1105"/>
                <a:gd name="T1" fmla="*/ 2 h 3349"/>
                <a:gd name="T2" fmla="*/ 848 w 1105"/>
                <a:gd name="T3" fmla="*/ 198 h 3349"/>
                <a:gd name="T4" fmla="*/ 825 w 1105"/>
                <a:gd name="T5" fmla="*/ 198 h 3349"/>
                <a:gd name="T6" fmla="*/ 361 w 1105"/>
                <a:gd name="T7" fmla="*/ 199 h 3349"/>
                <a:gd name="T8" fmla="*/ 207 w 1105"/>
                <a:gd name="T9" fmla="*/ 270 h 3349"/>
                <a:gd name="T10" fmla="*/ 181 w 1105"/>
                <a:gd name="T11" fmla="*/ 348 h 3349"/>
                <a:gd name="T12" fmla="*/ 181 w 1105"/>
                <a:gd name="T13" fmla="*/ 380 h 3349"/>
                <a:gd name="T14" fmla="*/ 181 w 1105"/>
                <a:gd name="T15" fmla="*/ 2980 h 3349"/>
                <a:gd name="T16" fmla="*/ 351 w 1105"/>
                <a:gd name="T17" fmla="*/ 3150 h 3349"/>
                <a:gd name="T18" fmla="*/ 817 w 1105"/>
                <a:gd name="T19" fmla="*/ 3151 h 3349"/>
                <a:gd name="T20" fmla="*/ 850 w 1105"/>
                <a:gd name="T21" fmla="*/ 3160 h 3349"/>
                <a:gd name="T22" fmla="*/ 1086 w 1105"/>
                <a:gd name="T23" fmla="*/ 3332 h 3349"/>
                <a:gd name="T24" fmla="*/ 1105 w 1105"/>
                <a:gd name="T25" fmla="*/ 3349 h 3349"/>
                <a:gd name="T26" fmla="*/ 1077 w 1105"/>
                <a:gd name="T27" fmla="*/ 3349 h 3349"/>
                <a:gd name="T28" fmla="*/ 217 w 1105"/>
                <a:gd name="T29" fmla="*/ 3349 h 3349"/>
                <a:gd name="T30" fmla="*/ 45 w 1105"/>
                <a:gd name="T31" fmla="*/ 3284 h 3349"/>
                <a:gd name="T32" fmla="*/ 1 w 1105"/>
                <a:gd name="T33" fmla="*/ 3178 h 3349"/>
                <a:gd name="T34" fmla="*/ 1 w 1105"/>
                <a:gd name="T35" fmla="*/ 3152 h 3349"/>
                <a:gd name="T36" fmla="*/ 1 w 1105"/>
                <a:gd name="T37" fmla="*/ 192 h 3349"/>
                <a:gd name="T38" fmla="*/ 186 w 1105"/>
                <a:gd name="T39" fmla="*/ 2 h 3349"/>
                <a:gd name="T40" fmla="*/ 838 w 1105"/>
                <a:gd name="T41" fmla="*/ 1 h 3349"/>
                <a:gd name="T42" fmla="*/ 848 w 1105"/>
                <a:gd name="T43" fmla="*/ 2 h 3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5" h="3349">
                  <a:moveTo>
                    <a:pt x="848" y="2"/>
                  </a:moveTo>
                  <a:cubicBezTo>
                    <a:pt x="848" y="68"/>
                    <a:pt x="848" y="131"/>
                    <a:pt x="848" y="198"/>
                  </a:cubicBezTo>
                  <a:cubicBezTo>
                    <a:pt x="840" y="198"/>
                    <a:pt x="832" y="198"/>
                    <a:pt x="825" y="198"/>
                  </a:cubicBezTo>
                  <a:cubicBezTo>
                    <a:pt x="670" y="198"/>
                    <a:pt x="515" y="198"/>
                    <a:pt x="361" y="199"/>
                  </a:cubicBezTo>
                  <a:cubicBezTo>
                    <a:pt x="299" y="199"/>
                    <a:pt x="246" y="219"/>
                    <a:pt x="207" y="270"/>
                  </a:cubicBezTo>
                  <a:cubicBezTo>
                    <a:pt x="190" y="293"/>
                    <a:pt x="181" y="319"/>
                    <a:pt x="181" y="348"/>
                  </a:cubicBezTo>
                  <a:cubicBezTo>
                    <a:pt x="181" y="358"/>
                    <a:pt x="181" y="369"/>
                    <a:pt x="181" y="380"/>
                  </a:cubicBezTo>
                  <a:cubicBezTo>
                    <a:pt x="181" y="1246"/>
                    <a:pt x="181" y="2113"/>
                    <a:pt x="181" y="2980"/>
                  </a:cubicBezTo>
                  <a:cubicBezTo>
                    <a:pt x="181" y="3081"/>
                    <a:pt x="248" y="3149"/>
                    <a:pt x="351" y="3150"/>
                  </a:cubicBezTo>
                  <a:cubicBezTo>
                    <a:pt x="506" y="3151"/>
                    <a:pt x="662" y="3150"/>
                    <a:pt x="817" y="3151"/>
                  </a:cubicBezTo>
                  <a:cubicBezTo>
                    <a:pt x="828" y="3151"/>
                    <a:pt x="841" y="3154"/>
                    <a:pt x="850" y="3160"/>
                  </a:cubicBezTo>
                  <a:cubicBezTo>
                    <a:pt x="933" y="3211"/>
                    <a:pt x="1013" y="3267"/>
                    <a:pt x="1086" y="3332"/>
                  </a:cubicBezTo>
                  <a:cubicBezTo>
                    <a:pt x="1090" y="3336"/>
                    <a:pt x="1095" y="3340"/>
                    <a:pt x="1105" y="3349"/>
                  </a:cubicBezTo>
                  <a:cubicBezTo>
                    <a:pt x="1091" y="3349"/>
                    <a:pt x="1084" y="3349"/>
                    <a:pt x="1077" y="3349"/>
                  </a:cubicBezTo>
                  <a:cubicBezTo>
                    <a:pt x="791" y="3349"/>
                    <a:pt x="504" y="3349"/>
                    <a:pt x="217" y="3349"/>
                  </a:cubicBezTo>
                  <a:cubicBezTo>
                    <a:pt x="152" y="3349"/>
                    <a:pt x="92" y="3333"/>
                    <a:pt x="45" y="3284"/>
                  </a:cubicBezTo>
                  <a:cubicBezTo>
                    <a:pt x="16" y="3255"/>
                    <a:pt x="0" y="3220"/>
                    <a:pt x="1" y="3178"/>
                  </a:cubicBezTo>
                  <a:cubicBezTo>
                    <a:pt x="1" y="3169"/>
                    <a:pt x="1" y="3161"/>
                    <a:pt x="1" y="3152"/>
                  </a:cubicBezTo>
                  <a:cubicBezTo>
                    <a:pt x="1" y="2166"/>
                    <a:pt x="1" y="1179"/>
                    <a:pt x="1" y="192"/>
                  </a:cubicBezTo>
                  <a:cubicBezTo>
                    <a:pt x="1" y="83"/>
                    <a:pt x="76" y="3"/>
                    <a:pt x="186" y="2"/>
                  </a:cubicBezTo>
                  <a:cubicBezTo>
                    <a:pt x="403" y="0"/>
                    <a:pt x="621" y="1"/>
                    <a:pt x="838" y="1"/>
                  </a:cubicBezTo>
                  <a:cubicBezTo>
                    <a:pt x="840" y="1"/>
                    <a:pt x="843" y="2"/>
                    <a:pt x="848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6" name="Freeform 61">
              <a:extLst>
                <a:ext uri="{FF2B5EF4-FFF2-40B4-BE49-F238E27FC236}">
                  <a16:creationId xmlns:a16="http://schemas.microsoft.com/office/drawing/2014/main" id="{AF29EB98-ABD4-49D6-99A3-73318C6D4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6350" y="2997200"/>
              <a:ext cx="1419225" cy="2722563"/>
            </a:xfrm>
            <a:custGeom>
              <a:avLst/>
              <a:gdLst>
                <a:gd name="T0" fmla="*/ 631 w 812"/>
                <a:gd name="T1" fmla="*/ 1558 h 1558"/>
                <a:gd name="T2" fmla="*/ 631 w 812"/>
                <a:gd name="T3" fmla="*/ 1532 h 1558"/>
                <a:gd name="T4" fmla="*/ 633 w 812"/>
                <a:gd name="T5" fmla="*/ 377 h 1558"/>
                <a:gd name="T6" fmla="*/ 454 w 812"/>
                <a:gd name="T7" fmla="*/ 198 h 1558"/>
                <a:gd name="T8" fmla="*/ 24 w 812"/>
                <a:gd name="T9" fmla="*/ 198 h 1558"/>
                <a:gd name="T10" fmla="*/ 0 w 812"/>
                <a:gd name="T11" fmla="*/ 198 h 1558"/>
                <a:gd name="T12" fmla="*/ 0 w 812"/>
                <a:gd name="T13" fmla="*/ 3 h 1558"/>
                <a:gd name="T14" fmla="*/ 8 w 812"/>
                <a:gd name="T15" fmla="*/ 1 h 1558"/>
                <a:gd name="T16" fmla="*/ 626 w 812"/>
                <a:gd name="T17" fmla="*/ 3 h 1558"/>
                <a:gd name="T18" fmla="*/ 785 w 812"/>
                <a:gd name="T19" fmla="*/ 88 h 1558"/>
                <a:gd name="T20" fmla="*/ 811 w 812"/>
                <a:gd name="T21" fmla="*/ 172 h 1558"/>
                <a:gd name="T22" fmla="*/ 811 w 812"/>
                <a:gd name="T23" fmla="*/ 1392 h 1558"/>
                <a:gd name="T24" fmla="*/ 805 w 812"/>
                <a:gd name="T25" fmla="*/ 1411 h 1558"/>
                <a:gd name="T26" fmla="*/ 631 w 812"/>
                <a:gd name="T27" fmla="*/ 1558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2" h="1558">
                  <a:moveTo>
                    <a:pt x="631" y="1558"/>
                  </a:moveTo>
                  <a:cubicBezTo>
                    <a:pt x="631" y="1548"/>
                    <a:pt x="631" y="1540"/>
                    <a:pt x="631" y="1532"/>
                  </a:cubicBezTo>
                  <a:cubicBezTo>
                    <a:pt x="631" y="1147"/>
                    <a:pt x="629" y="762"/>
                    <a:pt x="633" y="377"/>
                  </a:cubicBezTo>
                  <a:cubicBezTo>
                    <a:pt x="634" y="255"/>
                    <a:pt x="542" y="198"/>
                    <a:pt x="454" y="198"/>
                  </a:cubicBezTo>
                  <a:cubicBezTo>
                    <a:pt x="311" y="198"/>
                    <a:pt x="168" y="198"/>
                    <a:pt x="24" y="198"/>
                  </a:cubicBezTo>
                  <a:cubicBezTo>
                    <a:pt x="16" y="198"/>
                    <a:pt x="9" y="198"/>
                    <a:pt x="0" y="198"/>
                  </a:cubicBezTo>
                  <a:cubicBezTo>
                    <a:pt x="0" y="132"/>
                    <a:pt x="0" y="68"/>
                    <a:pt x="0" y="3"/>
                  </a:cubicBezTo>
                  <a:cubicBezTo>
                    <a:pt x="3" y="2"/>
                    <a:pt x="6" y="1"/>
                    <a:pt x="8" y="1"/>
                  </a:cubicBezTo>
                  <a:cubicBezTo>
                    <a:pt x="214" y="1"/>
                    <a:pt x="420" y="0"/>
                    <a:pt x="626" y="3"/>
                  </a:cubicBezTo>
                  <a:cubicBezTo>
                    <a:pt x="692" y="3"/>
                    <a:pt x="747" y="33"/>
                    <a:pt x="785" y="88"/>
                  </a:cubicBezTo>
                  <a:cubicBezTo>
                    <a:pt x="803" y="113"/>
                    <a:pt x="812" y="141"/>
                    <a:pt x="811" y="172"/>
                  </a:cubicBezTo>
                  <a:cubicBezTo>
                    <a:pt x="811" y="579"/>
                    <a:pt x="811" y="985"/>
                    <a:pt x="811" y="1392"/>
                  </a:cubicBezTo>
                  <a:cubicBezTo>
                    <a:pt x="811" y="1399"/>
                    <a:pt x="810" y="1408"/>
                    <a:pt x="805" y="1411"/>
                  </a:cubicBezTo>
                  <a:cubicBezTo>
                    <a:pt x="749" y="1460"/>
                    <a:pt x="691" y="1508"/>
                    <a:pt x="631" y="15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7" name="Freeform 62">
              <a:extLst>
                <a:ext uri="{FF2B5EF4-FFF2-40B4-BE49-F238E27FC236}">
                  <a16:creationId xmlns:a16="http://schemas.microsoft.com/office/drawing/2014/main" id="{C394E8C8-2FCB-4C3A-9CA1-7FE1ADD70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6888" y="7842250"/>
              <a:ext cx="927100" cy="1008063"/>
            </a:xfrm>
            <a:custGeom>
              <a:avLst/>
              <a:gdLst>
                <a:gd name="T0" fmla="*/ 530 w 530"/>
                <a:gd name="T1" fmla="*/ 3 h 576"/>
                <a:gd name="T2" fmla="*/ 530 w 530"/>
                <a:gd name="T3" fmla="*/ 24 h 576"/>
                <a:gd name="T4" fmla="*/ 530 w 530"/>
                <a:gd name="T5" fmla="*/ 386 h 576"/>
                <a:gd name="T6" fmla="*/ 382 w 530"/>
                <a:gd name="T7" fmla="*/ 569 h 576"/>
                <a:gd name="T8" fmla="*/ 323 w 530"/>
                <a:gd name="T9" fmla="*/ 575 h 576"/>
                <a:gd name="T10" fmla="*/ 13 w 530"/>
                <a:gd name="T11" fmla="*/ 576 h 576"/>
                <a:gd name="T12" fmla="*/ 0 w 530"/>
                <a:gd name="T13" fmla="*/ 575 h 576"/>
                <a:gd name="T14" fmla="*/ 8 w 530"/>
                <a:gd name="T15" fmla="*/ 561 h 576"/>
                <a:gd name="T16" fmla="*/ 140 w 530"/>
                <a:gd name="T17" fmla="*/ 394 h 576"/>
                <a:gd name="T18" fmla="*/ 177 w 530"/>
                <a:gd name="T19" fmla="*/ 377 h 576"/>
                <a:gd name="T20" fmla="*/ 319 w 530"/>
                <a:gd name="T21" fmla="*/ 312 h 576"/>
                <a:gd name="T22" fmla="*/ 350 w 530"/>
                <a:gd name="T23" fmla="*/ 214 h 576"/>
                <a:gd name="T24" fmla="*/ 386 w 530"/>
                <a:gd name="T25" fmla="*/ 126 h 576"/>
                <a:gd name="T26" fmla="*/ 525 w 530"/>
                <a:gd name="T27" fmla="*/ 0 h 576"/>
                <a:gd name="T28" fmla="*/ 530 w 530"/>
                <a:gd name="T29" fmla="*/ 3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0" h="576">
                  <a:moveTo>
                    <a:pt x="530" y="3"/>
                  </a:moveTo>
                  <a:cubicBezTo>
                    <a:pt x="530" y="10"/>
                    <a:pt x="530" y="17"/>
                    <a:pt x="530" y="24"/>
                  </a:cubicBezTo>
                  <a:cubicBezTo>
                    <a:pt x="530" y="145"/>
                    <a:pt x="530" y="265"/>
                    <a:pt x="530" y="386"/>
                  </a:cubicBezTo>
                  <a:cubicBezTo>
                    <a:pt x="530" y="481"/>
                    <a:pt x="476" y="549"/>
                    <a:pt x="382" y="569"/>
                  </a:cubicBezTo>
                  <a:cubicBezTo>
                    <a:pt x="363" y="573"/>
                    <a:pt x="343" y="575"/>
                    <a:pt x="323" y="575"/>
                  </a:cubicBezTo>
                  <a:cubicBezTo>
                    <a:pt x="219" y="576"/>
                    <a:pt x="116" y="576"/>
                    <a:pt x="13" y="576"/>
                  </a:cubicBezTo>
                  <a:cubicBezTo>
                    <a:pt x="10" y="576"/>
                    <a:pt x="6" y="575"/>
                    <a:pt x="0" y="575"/>
                  </a:cubicBezTo>
                  <a:cubicBezTo>
                    <a:pt x="4" y="569"/>
                    <a:pt x="6" y="564"/>
                    <a:pt x="8" y="561"/>
                  </a:cubicBezTo>
                  <a:cubicBezTo>
                    <a:pt x="52" y="505"/>
                    <a:pt x="96" y="450"/>
                    <a:pt x="140" y="394"/>
                  </a:cubicBezTo>
                  <a:cubicBezTo>
                    <a:pt x="150" y="382"/>
                    <a:pt x="160" y="377"/>
                    <a:pt x="177" y="377"/>
                  </a:cubicBezTo>
                  <a:cubicBezTo>
                    <a:pt x="234" y="377"/>
                    <a:pt x="282" y="357"/>
                    <a:pt x="319" y="312"/>
                  </a:cubicBezTo>
                  <a:cubicBezTo>
                    <a:pt x="343" y="284"/>
                    <a:pt x="354" y="250"/>
                    <a:pt x="350" y="214"/>
                  </a:cubicBezTo>
                  <a:cubicBezTo>
                    <a:pt x="346" y="177"/>
                    <a:pt x="357" y="150"/>
                    <a:pt x="386" y="126"/>
                  </a:cubicBezTo>
                  <a:cubicBezTo>
                    <a:pt x="434" y="86"/>
                    <a:pt x="479" y="42"/>
                    <a:pt x="525" y="0"/>
                  </a:cubicBezTo>
                  <a:cubicBezTo>
                    <a:pt x="527" y="1"/>
                    <a:pt x="529" y="2"/>
                    <a:pt x="53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" name="Freeform 63">
              <a:extLst>
                <a:ext uri="{FF2B5EF4-FFF2-40B4-BE49-F238E27FC236}">
                  <a16:creationId xmlns:a16="http://schemas.microsoft.com/office/drawing/2014/main" id="{D0154EFD-593C-450E-B918-A5BED7661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7675" y="5532438"/>
              <a:ext cx="2681288" cy="130175"/>
            </a:xfrm>
            <a:custGeom>
              <a:avLst/>
              <a:gdLst>
                <a:gd name="T0" fmla="*/ 1534 w 1534"/>
                <a:gd name="T1" fmla="*/ 0 h 74"/>
                <a:gd name="T2" fmla="*/ 1534 w 1534"/>
                <a:gd name="T3" fmla="*/ 74 h 74"/>
                <a:gd name="T4" fmla="*/ 0 w 1534"/>
                <a:gd name="T5" fmla="*/ 74 h 74"/>
                <a:gd name="T6" fmla="*/ 0 w 1534"/>
                <a:gd name="T7" fmla="*/ 0 h 74"/>
                <a:gd name="T8" fmla="*/ 1534 w 153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74">
                  <a:moveTo>
                    <a:pt x="1534" y="0"/>
                  </a:moveTo>
                  <a:cubicBezTo>
                    <a:pt x="1534" y="26"/>
                    <a:pt x="1534" y="49"/>
                    <a:pt x="1534" y="74"/>
                  </a:cubicBezTo>
                  <a:cubicBezTo>
                    <a:pt x="1023" y="74"/>
                    <a:pt x="512" y="74"/>
                    <a:pt x="0" y="74"/>
                  </a:cubicBezTo>
                  <a:cubicBezTo>
                    <a:pt x="0" y="50"/>
                    <a:pt x="0" y="26"/>
                    <a:pt x="0" y="0"/>
                  </a:cubicBezTo>
                  <a:cubicBezTo>
                    <a:pt x="511" y="0"/>
                    <a:pt x="1022" y="0"/>
                    <a:pt x="15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9" name="Freeform 64">
              <a:extLst>
                <a:ext uri="{FF2B5EF4-FFF2-40B4-BE49-F238E27FC236}">
                  <a16:creationId xmlns:a16="http://schemas.microsoft.com/office/drawing/2014/main" id="{6EDF01FF-792D-4C63-B625-16BDF1893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7675" y="5927725"/>
              <a:ext cx="2681288" cy="130175"/>
            </a:xfrm>
            <a:custGeom>
              <a:avLst/>
              <a:gdLst>
                <a:gd name="T0" fmla="*/ 1534 w 1534"/>
                <a:gd name="T1" fmla="*/ 0 h 75"/>
                <a:gd name="T2" fmla="*/ 1534 w 1534"/>
                <a:gd name="T3" fmla="*/ 75 h 75"/>
                <a:gd name="T4" fmla="*/ 0 w 1534"/>
                <a:gd name="T5" fmla="*/ 75 h 75"/>
                <a:gd name="T6" fmla="*/ 0 w 1534"/>
                <a:gd name="T7" fmla="*/ 0 h 75"/>
                <a:gd name="T8" fmla="*/ 1534 w 1534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75">
                  <a:moveTo>
                    <a:pt x="1534" y="0"/>
                  </a:moveTo>
                  <a:cubicBezTo>
                    <a:pt x="1534" y="26"/>
                    <a:pt x="1534" y="50"/>
                    <a:pt x="1534" y="75"/>
                  </a:cubicBezTo>
                  <a:cubicBezTo>
                    <a:pt x="1023" y="75"/>
                    <a:pt x="512" y="75"/>
                    <a:pt x="0" y="75"/>
                  </a:cubicBezTo>
                  <a:cubicBezTo>
                    <a:pt x="0" y="50"/>
                    <a:pt x="0" y="26"/>
                    <a:pt x="0" y="0"/>
                  </a:cubicBezTo>
                  <a:cubicBezTo>
                    <a:pt x="511" y="0"/>
                    <a:pt x="1022" y="0"/>
                    <a:pt x="15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0" name="Freeform 65">
              <a:extLst>
                <a:ext uri="{FF2B5EF4-FFF2-40B4-BE49-F238E27FC236}">
                  <a16:creationId xmlns:a16="http://schemas.microsoft.com/office/drawing/2014/main" id="{14C22C9D-3B96-40B9-909E-85789937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7675" y="6323013"/>
              <a:ext cx="2681288" cy="128588"/>
            </a:xfrm>
            <a:custGeom>
              <a:avLst/>
              <a:gdLst>
                <a:gd name="T0" fmla="*/ 1534 w 1534"/>
                <a:gd name="T1" fmla="*/ 74 h 74"/>
                <a:gd name="T2" fmla="*/ 0 w 1534"/>
                <a:gd name="T3" fmla="*/ 74 h 74"/>
                <a:gd name="T4" fmla="*/ 0 w 1534"/>
                <a:gd name="T5" fmla="*/ 0 h 74"/>
                <a:gd name="T6" fmla="*/ 1534 w 1534"/>
                <a:gd name="T7" fmla="*/ 0 h 74"/>
                <a:gd name="T8" fmla="*/ 1534 w 153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74">
                  <a:moveTo>
                    <a:pt x="1534" y="74"/>
                  </a:moveTo>
                  <a:cubicBezTo>
                    <a:pt x="1022" y="74"/>
                    <a:pt x="511" y="74"/>
                    <a:pt x="0" y="74"/>
                  </a:cubicBezTo>
                  <a:cubicBezTo>
                    <a:pt x="0" y="49"/>
                    <a:pt x="0" y="25"/>
                    <a:pt x="0" y="0"/>
                  </a:cubicBezTo>
                  <a:cubicBezTo>
                    <a:pt x="511" y="0"/>
                    <a:pt x="1022" y="0"/>
                    <a:pt x="1534" y="0"/>
                  </a:cubicBezTo>
                  <a:cubicBezTo>
                    <a:pt x="1534" y="24"/>
                    <a:pt x="1534" y="49"/>
                    <a:pt x="1534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1" name="Freeform 66">
              <a:extLst>
                <a:ext uri="{FF2B5EF4-FFF2-40B4-BE49-F238E27FC236}">
                  <a16:creationId xmlns:a16="http://schemas.microsoft.com/office/drawing/2014/main" id="{FC86D6FC-B5D1-416F-A351-1DE9B336A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6088" y="4840288"/>
              <a:ext cx="950913" cy="130175"/>
            </a:xfrm>
            <a:custGeom>
              <a:avLst/>
              <a:gdLst>
                <a:gd name="T0" fmla="*/ 0 w 544"/>
                <a:gd name="T1" fmla="*/ 74 h 74"/>
                <a:gd name="T2" fmla="*/ 0 w 544"/>
                <a:gd name="T3" fmla="*/ 0 h 74"/>
                <a:gd name="T4" fmla="*/ 544 w 544"/>
                <a:gd name="T5" fmla="*/ 0 h 74"/>
                <a:gd name="T6" fmla="*/ 544 w 544"/>
                <a:gd name="T7" fmla="*/ 74 h 74"/>
                <a:gd name="T8" fmla="*/ 0 w 54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74">
                  <a:moveTo>
                    <a:pt x="0" y="74"/>
                  </a:moveTo>
                  <a:cubicBezTo>
                    <a:pt x="0" y="49"/>
                    <a:pt x="0" y="25"/>
                    <a:pt x="0" y="0"/>
                  </a:cubicBezTo>
                  <a:cubicBezTo>
                    <a:pt x="181" y="0"/>
                    <a:pt x="362" y="0"/>
                    <a:pt x="544" y="0"/>
                  </a:cubicBezTo>
                  <a:cubicBezTo>
                    <a:pt x="544" y="25"/>
                    <a:pt x="544" y="49"/>
                    <a:pt x="544" y="74"/>
                  </a:cubicBezTo>
                  <a:cubicBezTo>
                    <a:pt x="363" y="74"/>
                    <a:pt x="183" y="74"/>
                    <a:pt x="0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2" name="Freeform 67">
              <a:extLst>
                <a:ext uri="{FF2B5EF4-FFF2-40B4-BE49-F238E27FC236}">
                  <a16:creationId xmlns:a16="http://schemas.microsoft.com/office/drawing/2014/main" id="{DFF6D51C-7C08-44F7-879F-CC4409F4D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6088" y="5148263"/>
              <a:ext cx="950913" cy="128588"/>
            </a:xfrm>
            <a:custGeom>
              <a:avLst/>
              <a:gdLst>
                <a:gd name="T0" fmla="*/ 0 w 544"/>
                <a:gd name="T1" fmla="*/ 74 h 74"/>
                <a:gd name="T2" fmla="*/ 0 w 544"/>
                <a:gd name="T3" fmla="*/ 0 h 74"/>
                <a:gd name="T4" fmla="*/ 544 w 544"/>
                <a:gd name="T5" fmla="*/ 0 h 74"/>
                <a:gd name="T6" fmla="*/ 544 w 544"/>
                <a:gd name="T7" fmla="*/ 74 h 74"/>
                <a:gd name="T8" fmla="*/ 0 w 54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74">
                  <a:moveTo>
                    <a:pt x="0" y="74"/>
                  </a:moveTo>
                  <a:cubicBezTo>
                    <a:pt x="0" y="49"/>
                    <a:pt x="0" y="25"/>
                    <a:pt x="0" y="0"/>
                  </a:cubicBezTo>
                  <a:cubicBezTo>
                    <a:pt x="181" y="0"/>
                    <a:pt x="362" y="0"/>
                    <a:pt x="544" y="0"/>
                  </a:cubicBezTo>
                  <a:cubicBezTo>
                    <a:pt x="544" y="24"/>
                    <a:pt x="544" y="48"/>
                    <a:pt x="544" y="74"/>
                  </a:cubicBezTo>
                  <a:cubicBezTo>
                    <a:pt x="363" y="74"/>
                    <a:pt x="182" y="74"/>
                    <a:pt x="0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3" name="Rounded Rectangle 29">
            <a:extLst>
              <a:ext uri="{FF2B5EF4-FFF2-40B4-BE49-F238E27FC236}">
                <a16:creationId xmlns:a16="http://schemas.microsoft.com/office/drawing/2014/main" id="{803BF040-9E73-4F3B-A1D8-418DA6C52A8C}"/>
              </a:ext>
            </a:extLst>
          </p:cNvPr>
          <p:cNvSpPr/>
          <p:nvPr/>
        </p:nvSpPr>
        <p:spPr>
          <a:xfrm>
            <a:off x="6665692" y="5120977"/>
            <a:ext cx="1188720" cy="1095598"/>
          </a:xfrm>
          <a:prstGeom prst="roundRect">
            <a:avLst>
              <a:gd name="adj" fmla="val 11103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1CACF0D9-DBEF-4ABA-90A9-66C917AEF3DE}"/>
              </a:ext>
            </a:extLst>
          </p:cNvPr>
          <p:cNvSpPr txBox="1"/>
          <p:nvPr/>
        </p:nvSpPr>
        <p:spPr>
          <a:xfrm>
            <a:off x="6711412" y="5850815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Vessel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Tracking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5" name="Picture 2" descr="Ship tracking RGB color icon 2250324 Vector Art at Vecteezy">
            <a:extLst>
              <a:ext uri="{FF2B5EF4-FFF2-40B4-BE49-F238E27FC236}">
                <a16:creationId xmlns:a16="http://schemas.microsoft.com/office/drawing/2014/main" id="{677F61B7-8BE3-456E-8DC4-DC11EAB0F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41" y="5203426"/>
            <a:ext cx="681023" cy="68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6" name="Can 69">
            <a:extLst>
              <a:ext uri="{FF2B5EF4-FFF2-40B4-BE49-F238E27FC236}">
                <a16:creationId xmlns:a16="http://schemas.microsoft.com/office/drawing/2014/main" id="{0168B2E2-710F-4CF9-B552-725A974333BF}"/>
              </a:ext>
            </a:extLst>
          </p:cNvPr>
          <p:cNvSpPr/>
          <p:nvPr/>
        </p:nvSpPr>
        <p:spPr>
          <a:xfrm>
            <a:off x="6862464" y="5737844"/>
            <a:ext cx="7951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7" name="Rounded Rectangle 29">
            <a:extLst>
              <a:ext uri="{FF2B5EF4-FFF2-40B4-BE49-F238E27FC236}">
                <a16:creationId xmlns:a16="http://schemas.microsoft.com/office/drawing/2014/main" id="{AD498110-D6E4-4021-AF8A-AF04F98FFC0C}"/>
              </a:ext>
            </a:extLst>
          </p:cNvPr>
          <p:cNvSpPr/>
          <p:nvPr/>
        </p:nvSpPr>
        <p:spPr>
          <a:xfrm>
            <a:off x="6668763" y="5131181"/>
            <a:ext cx="1188720" cy="1095598"/>
          </a:xfrm>
          <a:prstGeom prst="roundRect">
            <a:avLst>
              <a:gd name="adj" fmla="val 11103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A67C3DC5-CFCC-4982-A330-3A9E9FBC95E8}"/>
              </a:ext>
            </a:extLst>
          </p:cNvPr>
          <p:cNvSpPr txBox="1"/>
          <p:nvPr/>
        </p:nvSpPr>
        <p:spPr>
          <a:xfrm>
            <a:off x="6733629" y="5863655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 Bill of</a:t>
            </a:r>
            <a:b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Lading *</a:t>
            </a:r>
            <a:endParaRPr kumimoji="0" lang="en-IN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" name="Can 43">
            <a:extLst>
              <a:ext uri="{FF2B5EF4-FFF2-40B4-BE49-F238E27FC236}">
                <a16:creationId xmlns:a16="http://schemas.microsoft.com/office/drawing/2014/main" id="{C1F7D348-7C56-41E7-8C45-92D0A545BF81}"/>
              </a:ext>
            </a:extLst>
          </p:cNvPr>
          <p:cNvSpPr/>
          <p:nvPr/>
        </p:nvSpPr>
        <p:spPr>
          <a:xfrm>
            <a:off x="6868632" y="5745541"/>
            <a:ext cx="827274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B3145E81-1C66-4F99-82B9-8CB14244B494}"/>
              </a:ext>
            </a:extLst>
          </p:cNvPr>
          <p:cNvGrpSpPr/>
          <p:nvPr/>
        </p:nvGrpSpPr>
        <p:grpSpPr>
          <a:xfrm>
            <a:off x="7102452" y="5272637"/>
            <a:ext cx="359634" cy="489522"/>
            <a:chOff x="3967163" y="4256088"/>
            <a:chExt cx="1520825" cy="2070100"/>
          </a:xfrm>
        </p:grpSpPr>
        <p:sp>
          <p:nvSpPr>
            <p:cNvPr id="381" name="Freeform 45">
              <a:extLst>
                <a:ext uri="{FF2B5EF4-FFF2-40B4-BE49-F238E27FC236}">
                  <a16:creationId xmlns:a16="http://schemas.microsoft.com/office/drawing/2014/main" id="{5B46F036-8135-4350-87F2-91F93FA61D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7163" y="4256088"/>
              <a:ext cx="1520825" cy="2070100"/>
            </a:xfrm>
            <a:custGeom>
              <a:avLst/>
              <a:gdLst>
                <a:gd name="T0" fmla="*/ 813 w 1128"/>
                <a:gd name="T1" fmla="*/ 1471 h 1536"/>
                <a:gd name="T2" fmla="*/ 744 w 1128"/>
                <a:gd name="T3" fmla="*/ 1379 h 1536"/>
                <a:gd name="T4" fmla="*/ 722 w 1128"/>
                <a:gd name="T5" fmla="*/ 1368 h 1536"/>
                <a:gd name="T6" fmla="*/ 0 w 1128"/>
                <a:gd name="T7" fmla="*/ 1241 h 1536"/>
                <a:gd name="T8" fmla="*/ 95 w 1128"/>
                <a:gd name="T9" fmla="*/ 2 h 1536"/>
                <a:gd name="T10" fmla="*/ 909 w 1128"/>
                <a:gd name="T11" fmla="*/ 0 h 1536"/>
                <a:gd name="T12" fmla="*/ 1008 w 1128"/>
                <a:gd name="T13" fmla="*/ 133 h 1536"/>
                <a:gd name="T14" fmla="*/ 1018 w 1128"/>
                <a:gd name="T15" fmla="*/ 939 h 1536"/>
                <a:gd name="T16" fmla="*/ 1128 w 1128"/>
                <a:gd name="T17" fmla="*/ 1089 h 1536"/>
                <a:gd name="T18" fmla="*/ 1080 w 1128"/>
                <a:gd name="T19" fmla="*/ 1536 h 1536"/>
                <a:gd name="T20" fmla="*/ 1078 w 1128"/>
                <a:gd name="T21" fmla="*/ 1091 h 1536"/>
                <a:gd name="T22" fmla="*/ 1017 w 1128"/>
                <a:gd name="T23" fmla="*/ 1014 h 1536"/>
                <a:gd name="T24" fmla="*/ 1008 w 1128"/>
                <a:gd name="T25" fmla="*/ 1007 h 1536"/>
                <a:gd name="T26" fmla="*/ 1008 w 1128"/>
                <a:gd name="T27" fmla="*/ 1219 h 1536"/>
                <a:gd name="T28" fmla="*/ 962 w 1128"/>
                <a:gd name="T29" fmla="*/ 1237 h 1536"/>
                <a:gd name="T30" fmla="*/ 864 w 1128"/>
                <a:gd name="T31" fmla="*/ 1124 h 1536"/>
                <a:gd name="T32" fmla="*/ 863 w 1128"/>
                <a:gd name="T33" fmla="*/ 973 h 1536"/>
                <a:gd name="T34" fmla="*/ 792 w 1128"/>
                <a:gd name="T35" fmla="*/ 973 h 1536"/>
                <a:gd name="T36" fmla="*/ 791 w 1128"/>
                <a:gd name="T37" fmla="*/ 1366 h 1536"/>
                <a:gd name="T38" fmla="*/ 846 w 1128"/>
                <a:gd name="T39" fmla="*/ 1435 h 1536"/>
                <a:gd name="T40" fmla="*/ 840 w 1128"/>
                <a:gd name="T41" fmla="*/ 1536 h 1536"/>
                <a:gd name="T42" fmla="*/ 49 w 1128"/>
                <a:gd name="T43" fmla="*/ 217 h 1536"/>
                <a:gd name="T44" fmla="*/ 744 w 1128"/>
                <a:gd name="T45" fmla="*/ 1127 h 1536"/>
                <a:gd name="T46" fmla="*/ 744 w 1128"/>
                <a:gd name="T47" fmla="*/ 974 h 1536"/>
                <a:gd name="T48" fmla="*/ 911 w 1128"/>
                <a:gd name="T49" fmla="*/ 973 h 1536"/>
                <a:gd name="T50" fmla="*/ 913 w 1128"/>
                <a:gd name="T51" fmla="*/ 1118 h 1536"/>
                <a:gd name="T52" fmla="*/ 959 w 1128"/>
                <a:gd name="T53" fmla="*/ 217 h 1536"/>
                <a:gd name="T54" fmla="*/ 960 w 1128"/>
                <a:gd name="T55" fmla="*/ 167 h 1536"/>
                <a:gd name="T56" fmla="*/ 878 w 1128"/>
                <a:gd name="T57" fmla="*/ 48 h 1536"/>
                <a:gd name="T58" fmla="*/ 126 w 1128"/>
                <a:gd name="T59" fmla="*/ 48 h 1536"/>
                <a:gd name="T60" fmla="*/ 48 w 1128"/>
                <a:gd name="T61" fmla="*/ 167 h 1536"/>
                <a:gd name="T62" fmla="*/ 48 w 1128"/>
                <a:gd name="T63" fmla="*/ 1177 h 1536"/>
                <a:gd name="T64" fmla="*/ 130 w 1128"/>
                <a:gd name="T65" fmla="*/ 1320 h 1536"/>
                <a:gd name="T66" fmla="*/ 743 w 1128"/>
                <a:gd name="T67" fmla="*/ 132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8" h="1536">
                  <a:moveTo>
                    <a:pt x="840" y="1536"/>
                  </a:moveTo>
                  <a:cubicBezTo>
                    <a:pt x="845" y="1509"/>
                    <a:pt x="835" y="1489"/>
                    <a:pt x="813" y="1471"/>
                  </a:cubicBezTo>
                  <a:cubicBezTo>
                    <a:pt x="794" y="1455"/>
                    <a:pt x="778" y="1436"/>
                    <a:pt x="760" y="1419"/>
                  </a:cubicBezTo>
                  <a:cubicBezTo>
                    <a:pt x="748" y="1408"/>
                    <a:pt x="741" y="1396"/>
                    <a:pt x="744" y="1379"/>
                  </a:cubicBezTo>
                  <a:cubicBezTo>
                    <a:pt x="744" y="1376"/>
                    <a:pt x="744" y="1373"/>
                    <a:pt x="744" y="1368"/>
                  </a:cubicBezTo>
                  <a:cubicBezTo>
                    <a:pt x="735" y="1368"/>
                    <a:pt x="729" y="1368"/>
                    <a:pt x="722" y="1368"/>
                  </a:cubicBezTo>
                  <a:cubicBezTo>
                    <a:pt x="523" y="1368"/>
                    <a:pt x="325" y="1368"/>
                    <a:pt x="126" y="1368"/>
                  </a:cubicBezTo>
                  <a:cubicBezTo>
                    <a:pt x="50" y="1368"/>
                    <a:pt x="0" y="1317"/>
                    <a:pt x="0" y="1241"/>
                  </a:cubicBezTo>
                  <a:cubicBezTo>
                    <a:pt x="0" y="870"/>
                    <a:pt x="0" y="498"/>
                    <a:pt x="0" y="127"/>
                  </a:cubicBezTo>
                  <a:cubicBezTo>
                    <a:pt x="0" y="62"/>
                    <a:pt x="32" y="20"/>
                    <a:pt x="95" y="2"/>
                  </a:cubicBezTo>
                  <a:cubicBezTo>
                    <a:pt x="96" y="2"/>
                    <a:pt x="97" y="1"/>
                    <a:pt x="99" y="0"/>
                  </a:cubicBezTo>
                  <a:cubicBezTo>
                    <a:pt x="369" y="0"/>
                    <a:pt x="639" y="0"/>
                    <a:pt x="909" y="0"/>
                  </a:cubicBezTo>
                  <a:cubicBezTo>
                    <a:pt x="909" y="0"/>
                    <a:pt x="910" y="1"/>
                    <a:pt x="911" y="2"/>
                  </a:cubicBezTo>
                  <a:cubicBezTo>
                    <a:pt x="979" y="22"/>
                    <a:pt x="1008" y="62"/>
                    <a:pt x="1008" y="133"/>
                  </a:cubicBezTo>
                  <a:cubicBezTo>
                    <a:pt x="1008" y="392"/>
                    <a:pt x="1008" y="652"/>
                    <a:pt x="1007" y="911"/>
                  </a:cubicBezTo>
                  <a:cubicBezTo>
                    <a:pt x="1007" y="922"/>
                    <a:pt x="1010" y="931"/>
                    <a:pt x="1018" y="939"/>
                  </a:cubicBezTo>
                  <a:cubicBezTo>
                    <a:pt x="1051" y="978"/>
                    <a:pt x="1083" y="1018"/>
                    <a:pt x="1116" y="1056"/>
                  </a:cubicBezTo>
                  <a:cubicBezTo>
                    <a:pt x="1124" y="1066"/>
                    <a:pt x="1128" y="1076"/>
                    <a:pt x="1128" y="1089"/>
                  </a:cubicBezTo>
                  <a:cubicBezTo>
                    <a:pt x="1127" y="1238"/>
                    <a:pt x="1128" y="1387"/>
                    <a:pt x="1128" y="1536"/>
                  </a:cubicBezTo>
                  <a:cubicBezTo>
                    <a:pt x="1112" y="1536"/>
                    <a:pt x="1096" y="1536"/>
                    <a:pt x="1080" y="1536"/>
                  </a:cubicBezTo>
                  <a:cubicBezTo>
                    <a:pt x="1080" y="1411"/>
                    <a:pt x="1080" y="1286"/>
                    <a:pt x="1080" y="1161"/>
                  </a:cubicBezTo>
                  <a:cubicBezTo>
                    <a:pt x="1080" y="1137"/>
                    <a:pt x="1085" y="1112"/>
                    <a:pt x="1078" y="1091"/>
                  </a:cubicBezTo>
                  <a:cubicBezTo>
                    <a:pt x="1070" y="1070"/>
                    <a:pt x="1050" y="1054"/>
                    <a:pt x="1035" y="1036"/>
                  </a:cubicBezTo>
                  <a:cubicBezTo>
                    <a:pt x="1029" y="1028"/>
                    <a:pt x="1023" y="1021"/>
                    <a:pt x="1017" y="1014"/>
                  </a:cubicBezTo>
                  <a:cubicBezTo>
                    <a:pt x="1015" y="1011"/>
                    <a:pt x="1014" y="1007"/>
                    <a:pt x="1012" y="1003"/>
                  </a:cubicBezTo>
                  <a:cubicBezTo>
                    <a:pt x="1011" y="1005"/>
                    <a:pt x="1009" y="1006"/>
                    <a:pt x="1008" y="1007"/>
                  </a:cubicBezTo>
                  <a:cubicBezTo>
                    <a:pt x="1008" y="1013"/>
                    <a:pt x="1008" y="1018"/>
                    <a:pt x="1008" y="1024"/>
                  </a:cubicBezTo>
                  <a:cubicBezTo>
                    <a:pt x="1008" y="1089"/>
                    <a:pt x="1007" y="1154"/>
                    <a:pt x="1008" y="1219"/>
                  </a:cubicBezTo>
                  <a:cubicBezTo>
                    <a:pt x="1008" y="1231"/>
                    <a:pt x="1005" y="1241"/>
                    <a:pt x="993" y="1246"/>
                  </a:cubicBezTo>
                  <a:cubicBezTo>
                    <a:pt x="981" y="1251"/>
                    <a:pt x="971" y="1246"/>
                    <a:pt x="962" y="1237"/>
                  </a:cubicBezTo>
                  <a:cubicBezTo>
                    <a:pt x="933" y="1207"/>
                    <a:pt x="903" y="1178"/>
                    <a:pt x="874" y="1148"/>
                  </a:cubicBezTo>
                  <a:cubicBezTo>
                    <a:pt x="868" y="1142"/>
                    <a:pt x="864" y="1132"/>
                    <a:pt x="864" y="1124"/>
                  </a:cubicBezTo>
                  <a:cubicBezTo>
                    <a:pt x="863" y="1098"/>
                    <a:pt x="864" y="1071"/>
                    <a:pt x="864" y="1045"/>
                  </a:cubicBezTo>
                  <a:cubicBezTo>
                    <a:pt x="864" y="1021"/>
                    <a:pt x="864" y="997"/>
                    <a:pt x="863" y="973"/>
                  </a:cubicBezTo>
                  <a:cubicBezTo>
                    <a:pt x="863" y="951"/>
                    <a:pt x="847" y="936"/>
                    <a:pt x="827" y="936"/>
                  </a:cubicBezTo>
                  <a:cubicBezTo>
                    <a:pt x="808" y="936"/>
                    <a:pt x="793" y="952"/>
                    <a:pt x="792" y="973"/>
                  </a:cubicBezTo>
                  <a:cubicBezTo>
                    <a:pt x="791" y="976"/>
                    <a:pt x="792" y="980"/>
                    <a:pt x="792" y="983"/>
                  </a:cubicBezTo>
                  <a:cubicBezTo>
                    <a:pt x="792" y="1111"/>
                    <a:pt x="792" y="1238"/>
                    <a:pt x="791" y="1366"/>
                  </a:cubicBezTo>
                  <a:cubicBezTo>
                    <a:pt x="791" y="1377"/>
                    <a:pt x="794" y="1385"/>
                    <a:pt x="803" y="1393"/>
                  </a:cubicBezTo>
                  <a:cubicBezTo>
                    <a:pt x="818" y="1407"/>
                    <a:pt x="830" y="1423"/>
                    <a:pt x="846" y="1435"/>
                  </a:cubicBezTo>
                  <a:cubicBezTo>
                    <a:pt x="880" y="1461"/>
                    <a:pt x="895" y="1493"/>
                    <a:pt x="888" y="1536"/>
                  </a:cubicBezTo>
                  <a:cubicBezTo>
                    <a:pt x="872" y="1536"/>
                    <a:pt x="856" y="1536"/>
                    <a:pt x="840" y="1536"/>
                  </a:cubicBezTo>
                  <a:close/>
                  <a:moveTo>
                    <a:pt x="959" y="217"/>
                  </a:moveTo>
                  <a:cubicBezTo>
                    <a:pt x="655" y="217"/>
                    <a:pt x="352" y="217"/>
                    <a:pt x="49" y="217"/>
                  </a:cubicBezTo>
                  <a:cubicBezTo>
                    <a:pt x="49" y="521"/>
                    <a:pt x="49" y="824"/>
                    <a:pt x="49" y="1127"/>
                  </a:cubicBezTo>
                  <a:cubicBezTo>
                    <a:pt x="281" y="1127"/>
                    <a:pt x="511" y="1127"/>
                    <a:pt x="744" y="1127"/>
                  </a:cubicBezTo>
                  <a:cubicBezTo>
                    <a:pt x="744" y="1121"/>
                    <a:pt x="744" y="1116"/>
                    <a:pt x="744" y="1110"/>
                  </a:cubicBezTo>
                  <a:cubicBezTo>
                    <a:pt x="744" y="1065"/>
                    <a:pt x="744" y="1019"/>
                    <a:pt x="744" y="974"/>
                  </a:cubicBezTo>
                  <a:cubicBezTo>
                    <a:pt x="744" y="925"/>
                    <a:pt x="780" y="888"/>
                    <a:pt x="827" y="888"/>
                  </a:cubicBezTo>
                  <a:cubicBezTo>
                    <a:pt x="875" y="888"/>
                    <a:pt x="911" y="924"/>
                    <a:pt x="911" y="973"/>
                  </a:cubicBezTo>
                  <a:cubicBezTo>
                    <a:pt x="912" y="1017"/>
                    <a:pt x="912" y="1061"/>
                    <a:pt x="912" y="1105"/>
                  </a:cubicBezTo>
                  <a:cubicBezTo>
                    <a:pt x="912" y="1110"/>
                    <a:pt x="911" y="1116"/>
                    <a:pt x="913" y="1118"/>
                  </a:cubicBezTo>
                  <a:cubicBezTo>
                    <a:pt x="927" y="1134"/>
                    <a:pt x="942" y="1148"/>
                    <a:pt x="959" y="1165"/>
                  </a:cubicBezTo>
                  <a:cubicBezTo>
                    <a:pt x="959" y="847"/>
                    <a:pt x="959" y="532"/>
                    <a:pt x="959" y="217"/>
                  </a:cubicBezTo>
                  <a:close/>
                  <a:moveTo>
                    <a:pt x="48" y="167"/>
                  </a:moveTo>
                  <a:cubicBezTo>
                    <a:pt x="353" y="167"/>
                    <a:pt x="656" y="167"/>
                    <a:pt x="960" y="167"/>
                  </a:cubicBezTo>
                  <a:cubicBezTo>
                    <a:pt x="960" y="154"/>
                    <a:pt x="960" y="142"/>
                    <a:pt x="960" y="130"/>
                  </a:cubicBezTo>
                  <a:cubicBezTo>
                    <a:pt x="960" y="77"/>
                    <a:pt x="931" y="48"/>
                    <a:pt x="878" y="48"/>
                  </a:cubicBezTo>
                  <a:cubicBezTo>
                    <a:pt x="778" y="48"/>
                    <a:pt x="678" y="48"/>
                    <a:pt x="578" y="48"/>
                  </a:cubicBezTo>
                  <a:cubicBezTo>
                    <a:pt x="428" y="48"/>
                    <a:pt x="277" y="48"/>
                    <a:pt x="126" y="48"/>
                  </a:cubicBezTo>
                  <a:cubicBezTo>
                    <a:pt x="82" y="48"/>
                    <a:pt x="51" y="74"/>
                    <a:pt x="48" y="115"/>
                  </a:cubicBezTo>
                  <a:cubicBezTo>
                    <a:pt x="47" y="132"/>
                    <a:pt x="48" y="149"/>
                    <a:pt x="48" y="167"/>
                  </a:cubicBezTo>
                  <a:close/>
                  <a:moveTo>
                    <a:pt x="743" y="1177"/>
                  </a:moveTo>
                  <a:cubicBezTo>
                    <a:pt x="511" y="1177"/>
                    <a:pt x="279" y="1177"/>
                    <a:pt x="48" y="1177"/>
                  </a:cubicBezTo>
                  <a:cubicBezTo>
                    <a:pt x="48" y="1198"/>
                    <a:pt x="47" y="1218"/>
                    <a:pt x="48" y="1238"/>
                  </a:cubicBezTo>
                  <a:cubicBezTo>
                    <a:pt x="48" y="1291"/>
                    <a:pt x="76" y="1320"/>
                    <a:pt x="130" y="1320"/>
                  </a:cubicBezTo>
                  <a:cubicBezTo>
                    <a:pt x="329" y="1320"/>
                    <a:pt x="528" y="1320"/>
                    <a:pt x="727" y="1320"/>
                  </a:cubicBezTo>
                  <a:cubicBezTo>
                    <a:pt x="732" y="1320"/>
                    <a:pt x="737" y="1320"/>
                    <a:pt x="743" y="1320"/>
                  </a:cubicBezTo>
                  <a:cubicBezTo>
                    <a:pt x="743" y="1271"/>
                    <a:pt x="743" y="1225"/>
                    <a:pt x="743" y="1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2" name="Freeform 46">
              <a:extLst>
                <a:ext uri="{FF2B5EF4-FFF2-40B4-BE49-F238E27FC236}">
                  <a16:creationId xmlns:a16="http://schemas.microsoft.com/office/drawing/2014/main" id="{8863B78A-A1C8-4781-BC8A-8E9BC9FEC0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925" y="4643438"/>
              <a:ext cx="874713" cy="1039813"/>
            </a:xfrm>
            <a:custGeom>
              <a:avLst/>
              <a:gdLst>
                <a:gd name="T0" fmla="*/ 0 w 648"/>
                <a:gd name="T1" fmla="*/ 414 h 771"/>
                <a:gd name="T2" fmla="*/ 0 w 648"/>
                <a:gd name="T3" fmla="*/ 100 h 771"/>
                <a:gd name="T4" fmla="*/ 100 w 648"/>
                <a:gd name="T5" fmla="*/ 0 h 771"/>
                <a:gd name="T6" fmla="*/ 541 w 648"/>
                <a:gd name="T7" fmla="*/ 0 h 771"/>
                <a:gd name="T8" fmla="*/ 647 w 648"/>
                <a:gd name="T9" fmla="*/ 106 h 771"/>
                <a:gd name="T10" fmla="*/ 648 w 648"/>
                <a:gd name="T11" fmla="*/ 355 h 771"/>
                <a:gd name="T12" fmla="*/ 634 w 648"/>
                <a:gd name="T13" fmla="*/ 381 h 771"/>
                <a:gd name="T14" fmla="*/ 607 w 648"/>
                <a:gd name="T15" fmla="*/ 377 h 771"/>
                <a:gd name="T16" fmla="*/ 559 w 648"/>
                <a:gd name="T17" fmla="*/ 346 h 771"/>
                <a:gd name="T18" fmla="*/ 540 w 648"/>
                <a:gd name="T19" fmla="*/ 345 h 771"/>
                <a:gd name="T20" fmla="*/ 492 w 648"/>
                <a:gd name="T21" fmla="*/ 369 h 771"/>
                <a:gd name="T22" fmla="*/ 479 w 648"/>
                <a:gd name="T23" fmla="*/ 389 h 771"/>
                <a:gd name="T24" fmla="*/ 480 w 648"/>
                <a:gd name="T25" fmla="*/ 735 h 771"/>
                <a:gd name="T26" fmla="*/ 467 w 648"/>
                <a:gd name="T27" fmla="*/ 765 h 771"/>
                <a:gd name="T28" fmla="*/ 435 w 648"/>
                <a:gd name="T29" fmla="*/ 759 h 771"/>
                <a:gd name="T30" fmla="*/ 391 w 648"/>
                <a:gd name="T31" fmla="*/ 731 h 771"/>
                <a:gd name="T32" fmla="*/ 376 w 648"/>
                <a:gd name="T33" fmla="*/ 731 h 771"/>
                <a:gd name="T34" fmla="*/ 332 w 648"/>
                <a:gd name="T35" fmla="*/ 759 h 771"/>
                <a:gd name="T36" fmla="*/ 291 w 648"/>
                <a:gd name="T37" fmla="*/ 760 h 771"/>
                <a:gd name="T38" fmla="*/ 252 w 648"/>
                <a:gd name="T39" fmla="*/ 733 h 771"/>
                <a:gd name="T40" fmla="*/ 228 w 648"/>
                <a:gd name="T41" fmla="*/ 732 h 771"/>
                <a:gd name="T42" fmla="*/ 183 w 648"/>
                <a:gd name="T43" fmla="*/ 762 h 771"/>
                <a:gd name="T44" fmla="*/ 152 w 648"/>
                <a:gd name="T45" fmla="*/ 762 h 771"/>
                <a:gd name="T46" fmla="*/ 104 w 648"/>
                <a:gd name="T47" fmla="*/ 731 h 771"/>
                <a:gd name="T48" fmla="*/ 87 w 648"/>
                <a:gd name="T49" fmla="*/ 731 h 771"/>
                <a:gd name="T50" fmla="*/ 42 w 648"/>
                <a:gd name="T51" fmla="*/ 761 h 771"/>
                <a:gd name="T52" fmla="*/ 12 w 648"/>
                <a:gd name="T53" fmla="*/ 765 h 771"/>
                <a:gd name="T54" fmla="*/ 0 w 648"/>
                <a:gd name="T55" fmla="*/ 738 h 771"/>
                <a:gd name="T56" fmla="*/ 0 w 648"/>
                <a:gd name="T57" fmla="*/ 414 h 771"/>
                <a:gd name="T58" fmla="*/ 439 w 648"/>
                <a:gd name="T59" fmla="*/ 48 h 771"/>
                <a:gd name="T60" fmla="*/ 436 w 648"/>
                <a:gd name="T61" fmla="*/ 48 h 771"/>
                <a:gd name="T62" fmla="*/ 98 w 648"/>
                <a:gd name="T63" fmla="*/ 48 h 771"/>
                <a:gd name="T64" fmla="*/ 48 w 648"/>
                <a:gd name="T65" fmla="*/ 102 h 771"/>
                <a:gd name="T66" fmla="*/ 48 w 648"/>
                <a:gd name="T67" fmla="*/ 684 h 771"/>
                <a:gd name="T68" fmla="*/ 49 w 648"/>
                <a:gd name="T69" fmla="*/ 698 h 771"/>
                <a:gd name="T70" fmla="*/ 77 w 648"/>
                <a:gd name="T71" fmla="*/ 679 h 771"/>
                <a:gd name="T72" fmla="*/ 113 w 648"/>
                <a:gd name="T73" fmla="*/ 678 h 771"/>
                <a:gd name="T74" fmla="*/ 159 w 648"/>
                <a:gd name="T75" fmla="*/ 709 h 771"/>
                <a:gd name="T76" fmla="*/ 176 w 648"/>
                <a:gd name="T77" fmla="*/ 709 h 771"/>
                <a:gd name="T78" fmla="*/ 224 w 648"/>
                <a:gd name="T79" fmla="*/ 677 h 771"/>
                <a:gd name="T80" fmla="*/ 256 w 648"/>
                <a:gd name="T81" fmla="*/ 677 h 771"/>
                <a:gd name="T82" fmla="*/ 299 w 648"/>
                <a:gd name="T83" fmla="*/ 707 h 771"/>
                <a:gd name="T84" fmla="*/ 324 w 648"/>
                <a:gd name="T85" fmla="*/ 707 h 771"/>
                <a:gd name="T86" fmla="*/ 365 w 648"/>
                <a:gd name="T87" fmla="*/ 679 h 771"/>
                <a:gd name="T88" fmla="*/ 403 w 648"/>
                <a:gd name="T89" fmla="*/ 679 h 771"/>
                <a:gd name="T90" fmla="*/ 432 w 648"/>
                <a:gd name="T91" fmla="*/ 698 h 771"/>
                <a:gd name="T92" fmla="*/ 432 w 648"/>
                <a:gd name="T93" fmla="*/ 679 h 771"/>
                <a:gd name="T94" fmla="*/ 432 w 648"/>
                <a:gd name="T95" fmla="*/ 112 h 771"/>
                <a:gd name="T96" fmla="*/ 439 w 648"/>
                <a:gd name="T97" fmla="*/ 48 h 771"/>
                <a:gd name="T98" fmla="*/ 599 w 648"/>
                <a:gd name="T99" fmla="*/ 314 h 771"/>
                <a:gd name="T100" fmla="*/ 600 w 648"/>
                <a:gd name="T101" fmla="*/ 306 h 771"/>
                <a:gd name="T102" fmla="*/ 599 w 648"/>
                <a:gd name="T103" fmla="*/ 108 h 771"/>
                <a:gd name="T104" fmla="*/ 579 w 648"/>
                <a:gd name="T105" fmla="*/ 63 h 771"/>
                <a:gd name="T106" fmla="*/ 515 w 648"/>
                <a:gd name="T107" fmla="*/ 54 h 771"/>
                <a:gd name="T108" fmla="*/ 480 w 648"/>
                <a:gd name="T109" fmla="*/ 110 h 771"/>
                <a:gd name="T110" fmla="*/ 480 w 648"/>
                <a:gd name="T111" fmla="*/ 312 h 771"/>
                <a:gd name="T112" fmla="*/ 481 w 648"/>
                <a:gd name="T113" fmla="*/ 320 h 771"/>
                <a:gd name="T114" fmla="*/ 531 w 648"/>
                <a:gd name="T115" fmla="*/ 295 h 771"/>
                <a:gd name="T116" fmla="*/ 574 w 648"/>
                <a:gd name="T117" fmla="*/ 297 h 771"/>
                <a:gd name="T118" fmla="*/ 599 w 648"/>
                <a:gd name="T119" fmla="*/ 314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8" h="771">
                  <a:moveTo>
                    <a:pt x="0" y="414"/>
                  </a:moveTo>
                  <a:cubicBezTo>
                    <a:pt x="0" y="309"/>
                    <a:pt x="0" y="205"/>
                    <a:pt x="0" y="100"/>
                  </a:cubicBezTo>
                  <a:cubicBezTo>
                    <a:pt x="0" y="40"/>
                    <a:pt x="40" y="0"/>
                    <a:pt x="100" y="0"/>
                  </a:cubicBezTo>
                  <a:cubicBezTo>
                    <a:pt x="247" y="0"/>
                    <a:pt x="394" y="0"/>
                    <a:pt x="541" y="0"/>
                  </a:cubicBezTo>
                  <a:cubicBezTo>
                    <a:pt x="599" y="0"/>
                    <a:pt x="647" y="48"/>
                    <a:pt x="647" y="106"/>
                  </a:cubicBezTo>
                  <a:cubicBezTo>
                    <a:pt x="648" y="189"/>
                    <a:pt x="647" y="272"/>
                    <a:pt x="648" y="355"/>
                  </a:cubicBezTo>
                  <a:cubicBezTo>
                    <a:pt x="648" y="366"/>
                    <a:pt x="646" y="378"/>
                    <a:pt x="634" y="381"/>
                  </a:cubicBezTo>
                  <a:cubicBezTo>
                    <a:pt x="626" y="383"/>
                    <a:pt x="615" y="381"/>
                    <a:pt x="607" y="377"/>
                  </a:cubicBezTo>
                  <a:cubicBezTo>
                    <a:pt x="590" y="368"/>
                    <a:pt x="575" y="356"/>
                    <a:pt x="559" y="346"/>
                  </a:cubicBezTo>
                  <a:cubicBezTo>
                    <a:pt x="554" y="343"/>
                    <a:pt x="546" y="343"/>
                    <a:pt x="540" y="345"/>
                  </a:cubicBezTo>
                  <a:cubicBezTo>
                    <a:pt x="524" y="352"/>
                    <a:pt x="508" y="361"/>
                    <a:pt x="492" y="369"/>
                  </a:cubicBezTo>
                  <a:cubicBezTo>
                    <a:pt x="482" y="373"/>
                    <a:pt x="479" y="378"/>
                    <a:pt x="479" y="389"/>
                  </a:cubicBezTo>
                  <a:cubicBezTo>
                    <a:pt x="480" y="504"/>
                    <a:pt x="479" y="620"/>
                    <a:pt x="480" y="735"/>
                  </a:cubicBezTo>
                  <a:cubicBezTo>
                    <a:pt x="480" y="747"/>
                    <a:pt x="479" y="759"/>
                    <a:pt x="467" y="765"/>
                  </a:cubicBezTo>
                  <a:cubicBezTo>
                    <a:pt x="455" y="771"/>
                    <a:pt x="445" y="766"/>
                    <a:pt x="435" y="759"/>
                  </a:cubicBezTo>
                  <a:cubicBezTo>
                    <a:pt x="421" y="749"/>
                    <a:pt x="406" y="739"/>
                    <a:pt x="391" y="731"/>
                  </a:cubicBezTo>
                  <a:cubicBezTo>
                    <a:pt x="387" y="728"/>
                    <a:pt x="380" y="728"/>
                    <a:pt x="376" y="731"/>
                  </a:cubicBezTo>
                  <a:cubicBezTo>
                    <a:pt x="361" y="739"/>
                    <a:pt x="346" y="749"/>
                    <a:pt x="332" y="759"/>
                  </a:cubicBezTo>
                  <a:cubicBezTo>
                    <a:pt x="318" y="770"/>
                    <a:pt x="305" y="770"/>
                    <a:pt x="291" y="760"/>
                  </a:cubicBezTo>
                  <a:cubicBezTo>
                    <a:pt x="279" y="750"/>
                    <a:pt x="265" y="742"/>
                    <a:pt x="252" y="733"/>
                  </a:cubicBezTo>
                  <a:cubicBezTo>
                    <a:pt x="243" y="727"/>
                    <a:pt x="237" y="726"/>
                    <a:pt x="228" y="732"/>
                  </a:cubicBezTo>
                  <a:cubicBezTo>
                    <a:pt x="214" y="743"/>
                    <a:pt x="198" y="752"/>
                    <a:pt x="183" y="762"/>
                  </a:cubicBezTo>
                  <a:cubicBezTo>
                    <a:pt x="173" y="770"/>
                    <a:pt x="162" y="770"/>
                    <a:pt x="152" y="762"/>
                  </a:cubicBezTo>
                  <a:cubicBezTo>
                    <a:pt x="136" y="752"/>
                    <a:pt x="120" y="742"/>
                    <a:pt x="104" y="731"/>
                  </a:cubicBezTo>
                  <a:cubicBezTo>
                    <a:pt x="98" y="726"/>
                    <a:pt x="93" y="726"/>
                    <a:pt x="87" y="731"/>
                  </a:cubicBezTo>
                  <a:cubicBezTo>
                    <a:pt x="72" y="741"/>
                    <a:pt x="57" y="750"/>
                    <a:pt x="42" y="761"/>
                  </a:cubicBezTo>
                  <a:cubicBezTo>
                    <a:pt x="33" y="767"/>
                    <a:pt x="23" y="771"/>
                    <a:pt x="12" y="765"/>
                  </a:cubicBezTo>
                  <a:cubicBezTo>
                    <a:pt x="1" y="759"/>
                    <a:pt x="0" y="749"/>
                    <a:pt x="0" y="738"/>
                  </a:cubicBezTo>
                  <a:cubicBezTo>
                    <a:pt x="0" y="630"/>
                    <a:pt x="0" y="522"/>
                    <a:pt x="0" y="414"/>
                  </a:cubicBezTo>
                  <a:close/>
                  <a:moveTo>
                    <a:pt x="439" y="48"/>
                  </a:moveTo>
                  <a:cubicBezTo>
                    <a:pt x="440" y="48"/>
                    <a:pt x="438" y="48"/>
                    <a:pt x="436" y="48"/>
                  </a:cubicBezTo>
                  <a:cubicBezTo>
                    <a:pt x="323" y="48"/>
                    <a:pt x="211" y="48"/>
                    <a:pt x="98" y="48"/>
                  </a:cubicBezTo>
                  <a:cubicBezTo>
                    <a:pt x="67" y="48"/>
                    <a:pt x="48" y="69"/>
                    <a:pt x="48" y="102"/>
                  </a:cubicBezTo>
                  <a:cubicBezTo>
                    <a:pt x="48" y="296"/>
                    <a:pt x="48" y="490"/>
                    <a:pt x="48" y="684"/>
                  </a:cubicBezTo>
                  <a:cubicBezTo>
                    <a:pt x="48" y="688"/>
                    <a:pt x="48" y="692"/>
                    <a:pt x="49" y="698"/>
                  </a:cubicBezTo>
                  <a:cubicBezTo>
                    <a:pt x="59" y="691"/>
                    <a:pt x="69" y="685"/>
                    <a:pt x="77" y="679"/>
                  </a:cubicBezTo>
                  <a:cubicBezTo>
                    <a:pt x="89" y="670"/>
                    <a:pt x="101" y="670"/>
                    <a:pt x="113" y="678"/>
                  </a:cubicBezTo>
                  <a:cubicBezTo>
                    <a:pt x="128" y="689"/>
                    <a:pt x="144" y="698"/>
                    <a:pt x="159" y="709"/>
                  </a:cubicBezTo>
                  <a:cubicBezTo>
                    <a:pt x="166" y="714"/>
                    <a:pt x="170" y="713"/>
                    <a:pt x="176" y="709"/>
                  </a:cubicBezTo>
                  <a:cubicBezTo>
                    <a:pt x="192" y="698"/>
                    <a:pt x="208" y="688"/>
                    <a:pt x="224" y="677"/>
                  </a:cubicBezTo>
                  <a:cubicBezTo>
                    <a:pt x="234" y="670"/>
                    <a:pt x="245" y="670"/>
                    <a:pt x="256" y="677"/>
                  </a:cubicBezTo>
                  <a:cubicBezTo>
                    <a:pt x="270" y="687"/>
                    <a:pt x="285" y="696"/>
                    <a:pt x="299" y="707"/>
                  </a:cubicBezTo>
                  <a:cubicBezTo>
                    <a:pt x="308" y="713"/>
                    <a:pt x="315" y="714"/>
                    <a:pt x="324" y="707"/>
                  </a:cubicBezTo>
                  <a:cubicBezTo>
                    <a:pt x="337" y="697"/>
                    <a:pt x="351" y="689"/>
                    <a:pt x="365" y="679"/>
                  </a:cubicBezTo>
                  <a:cubicBezTo>
                    <a:pt x="378" y="670"/>
                    <a:pt x="390" y="670"/>
                    <a:pt x="403" y="679"/>
                  </a:cubicBezTo>
                  <a:cubicBezTo>
                    <a:pt x="412" y="686"/>
                    <a:pt x="421" y="691"/>
                    <a:pt x="432" y="698"/>
                  </a:cubicBezTo>
                  <a:cubicBezTo>
                    <a:pt x="432" y="690"/>
                    <a:pt x="432" y="684"/>
                    <a:pt x="432" y="679"/>
                  </a:cubicBezTo>
                  <a:cubicBezTo>
                    <a:pt x="432" y="490"/>
                    <a:pt x="431" y="301"/>
                    <a:pt x="432" y="112"/>
                  </a:cubicBezTo>
                  <a:cubicBezTo>
                    <a:pt x="432" y="91"/>
                    <a:pt x="436" y="70"/>
                    <a:pt x="439" y="48"/>
                  </a:cubicBezTo>
                  <a:close/>
                  <a:moveTo>
                    <a:pt x="599" y="314"/>
                  </a:moveTo>
                  <a:cubicBezTo>
                    <a:pt x="599" y="310"/>
                    <a:pt x="600" y="308"/>
                    <a:pt x="600" y="306"/>
                  </a:cubicBezTo>
                  <a:cubicBezTo>
                    <a:pt x="600" y="240"/>
                    <a:pt x="600" y="174"/>
                    <a:pt x="599" y="108"/>
                  </a:cubicBezTo>
                  <a:cubicBezTo>
                    <a:pt x="599" y="91"/>
                    <a:pt x="593" y="75"/>
                    <a:pt x="579" y="63"/>
                  </a:cubicBezTo>
                  <a:cubicBezTo>
                    <a:pt x="560" y="47"/>
                    <a:pt x="538" y="43"/>
                    <a:pt x="515" y="54"/>
                  </a:cubicBezTo>
                  <a:cubicBezTo>
                    <a:pt x="491" y="65"/>
                    <a:pt x="480" y="84"/>
                    <a:pt x="480" y="110"/>
                  </a:cubicBezTo>
                  <a:cubicBezTo>
                    <a:pt x="479" y="177"/>
                    <a:pt x="480" y="245"/>
                    <a:pt x="480" y="312"/>
                  </a:cubicBezTo>
                  <a:cubicBezTo>
                    <a:pt x="480" y="314"/>
                    <a:pt x="480" y="316"/>
                    <a:pt x="481" y="320"/>
                  </a:cubicBezTo>
                  <a:cubicBezTo>
                    <a:pt x="499" y="311"/>
                    <a:pt x="516" y="304"/>
                    <a:pt x="531" y="295"/>
                  </a:cubicBezTo>
                  <a:cubicBezTo>
                    <a:pt x="547" y="285"/>
                    <a:pt x="560" y="287"/>
                    <a:pt x="574" y="297"/>
                  </a:cubicBezTo>
                  <a:cubicBezTo>
                    <a:pt x="581" y="303"/>
                    <a:pt x="590" y="308"/>
                    <a:pt x="599" y="3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3" name="Freeform 47">
              <a:extLst>
                <a:ext uri="{FF2B5EF4-FFF2-40B4-BE49-F238E27FC236}">
                  <a16:creationId xmlns:a16="http://schemas.microsoft.com/office/drawing/2014/main" id="{B524E650-A4F7-47E2-9088-B0809C459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5905500"/>
              <a:ext cx="60325" cy="63500"/>
            </a:xfrm>
            <a:custGeom>
              <a:avLst/>
              <a:gdLst>
                <a:gd name="T0" fmla="*/ 0 w 45"/>
                <a:gd name="T1" fmla="*/ 0 h 47"/>
                <a:gd name="T2" fmla="*/ 45 w 45"/>
                <a:gd name="T3" fmla="*/ 0 h 47"/>
                <a:gd name="T4" fmla="*/ 45 w 45"/>
                <a:gd name="T5" fmla="*/ 47 h 47"/>
                <a:gd name="T6" fmla="*/ 0 w 45"/>
                <a:gd name="T7" fmla="*/ 47 h 47"/>
                <a:gd name="T8" fmla="*/ 0 w 4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7">
                  <a:moveTo>
                    <a:pt x="0" y="0"/>
                  </a:moveTo>
                  <a:cubicBezTo>
                    <a:pt x="15" y="0"/>
                    <a:pt x="30" y="0"/>
                    <a:pt x="45" y="0"/>
                  </a:cubicBezTo>
                  <a:cubicBezTo>
                    <a:pt x="45" y="15"/>
                    <a:pt x="45" y="30"/>
                    <a:pt x="45" y="47"/>
                  </a:cubicBezTo>
                  <a:cubicBezTo>
                    <a:pt x="31" y="47"/>
                    <a:pt x="16" y="47"/>
                    <a:pt x="0" y="47"/>
                  </a:cubicBezTo>
                  <a:cubicBezTo>
                    <a:pt x="0" y="3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4" name="Freeform 48">
              <a:extLst>
                <a:ext uri="{FF2B5EF4-FFF2-40B4-BE49-F238E27FC236}">
                  <a16:creationId xmlns:a16="http://schemas.microsoft.com/office/drawing/2014/main" id="{5A803F54-4F03-413E-A099-69802058C8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9600" y="4773613"/>
              <a:ext cx="260350" cy="258763"/>
            </a:xfrm>
            <a:custGeom>
              <a:avLst/>
              <a:gdLst>
                <a:gd name="T0" fmla="*/ 193 w 193"/>
                <a:gd name="T1" fmla="*/ 97 h 192"/>
                <a:gd name="T2" fmla="*/ 96 w 193"/>
                <a:gd name="T3" fmla="*/ 192 h 192"/>
                <a:gd name="T4" fmla="*/ 1 w 193"/>
                <a:gd name="T5" fmla="*/ 95 h 192"/>
                <a:gd name="T6" fmla="*/ 97 w 193"/>
                <a:gd name="T7" fmla="*/ 0 h 192"/>
                <a:gd name="T8" fmla="*/ 193 w 193"/>
                <a:gd name="T9" fmla="*/ 97 h 192"/>
                <a:gd name="T10" fmla="*/ 96 w 193"/>
                <a:gd name="T11" fmla="*/ 48 h 192"/>
                <a:gd name="T12" fmla="*/ 49 w 193"/>
                <a:gd name="T13" fmla="*/ 96 h 192"/>
                <a:gd name="T14" fmla="*/ 97 w 193"/>
                <a:gd name="T15" fmla="*/ 144 h 192"/>
                <a:gd name="T16" fmla="*/ 145 w 193"/>
                <a:gd name="T17" fmla="*/ 96 h 192"/>
                <a:gd name="T18" fmla="*/ 96 w 193"/>
                <a:gd name="T19" fmla="*/ 4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193" y="97"/>
                  </a:moveTo>
                  <a:cubicBezTo>
                    <a:pt x="192" y="150"/>
                    <a:pt x="150" y="192"/>
                    <a:pt x="96" y="192"/>
                  </a:cubicBezTo>
                  <a:cubicBezTo>
                    <a:pt x="43" y="192"/>
                    <a:pt x="0" y="149"/>
                    <a:pt x="1" y="95"/>
                  </a:cubicBezTo>
                  <a:cubicBezTo>
                    <a:pt x="1" y="42"/>
                    <a:pt x="44" y="0"/>
                    <a:pt x="97" y="0"/>
                  </a:cubicBezTo>
                  <a:cubicBezTo>
                    <a:pt x="151" y="0"/>
                    <a:pt x="193" y="43"/>
                    <a:pt x="193" y="97"/>
                  </a:cubicBezTo>
                  <a:close/>
                  <a:moveTo>
                    <a:pt x="96" y="48"/>
                  </a:moveTo>
                  <a:cubicBezTo>
                    <a:pt x="71" y="48"/>
                    <a:pt x="48" y="71"/>
                    <a:pt x="49" y="96"/>
                  </a:cubicBezTo>
                  <a:cubicBezTo>
                    <a:pt x="49" y="122"/>
                    <a:pt x="71" y="144"/>
                    <a:pt x="97" y="144"/>
                  </a:cubicBezTo>
                  <a:cubicBezTo>
                    <a:pt x="122" y="144"/>
                    <a:pt x="145" y="121"/>
                    <a:pt x="145" y="96"/>
                  </a:cubicBezTo>
                  <a:cubicBezTo>
                    <a:pt x="144" y="70"/>
                    <a:pt x="122" y="48"/>
                    <a:pt x="96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5" name="Freeform 49">
              <a:extLst>
                <a:ext uri="{FF2B5EF4-FFF2-40B4-BE49-F238E27FC236}">
                  <a16:creationId xmlns:a16="http://schemas.microsoft.com/office/drawing/2014/main" id="{013D97A1-FF57-4EBD-BA03-0DC979BE6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5097463"/>
              <a:ext cx="225425" cy="63500"/>
            </a:xfrm>
            <a:custGeom>
              <a:avLst/>
              <a:gdLst>
                <a:gd name="T0" fmla="*/ 0 w 167"/>
                <a:gd name="T1" fmla="*/ 46 h 46"/>
                <a:gd name="T2" fmla="*/ 0 w 167"/>
                <a:gd name="T3" fmla="*/ 0 h 46"/>
                <a:gd name="T4" fmla="*/ 167 w 167"/>
                <a:gd name="T5" fmla="*/ 0 h 46"/>
                <a:gd name="T6" fmla="*/ 167 w 167"/>
                <a:gd name="T7" fmla="*/ 46 h 46"/>
                <a:gd name="T8" fmla="*/ 0 w 167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46">
                  <a:moveTo>
                    <a:pt x="0" y="46"/>
                  </a:moveTo>
                  <a:cubicBezTo>
                    <a:pt x="0" y="30"/>
                    <a:pt x="0" y="15"/>
                    <a:pt x="0" y="0"/>
                  </a:cubicBezTo>
                  <a:cubicBezTo>
                    <a:pt x="56" y="0"/>
                    <a:pt x="111" y="0"/>
                    <a:pt x="167" y="0"/>
                  </a:cubicBezTo>
                  <a:cubicBezTo>
                    <a:pt x="167" y="15"/>
                    <a:pt x="167" y="30"/>
                    <a:pt x="167" y="46"/>
                  </a:cubicBezTo>
                  <a:cubicBezTo>
                    <a:pt x="112" y="46"/>
                    <a:pt x="57" y="46"/>
                    <a:pt x="0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6" name="Freeform 50">
              <a:extLst>
                <a:ext uri="{FF2B5EF4-FFF2-40B4-BE49-F238E27FC236}">
                  <a16:creationId xmlns:a16="http://schemas.microsoft.com/office/drawing/2014/main" id="{F73D2F97-B528-4CE9-A017-E32DD4FEC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5227638"/>
              <a:ext cx="223838" cy="61913"/>
            </a:xfrm>
            <a:custGeom>
              <a:avLst/>
              <a:gdLst>
                <a:gd name="T0" fmla="*/ 166 w 166"/>
                <a:gd name="T1" fmla="*/ 0 h 46"/>
                <a:gd name="T2" fmla="*/ 166 w 166"/>
                <a:gd name="T3" fmla="*/ 46 h 46"/>
                <a:gd name="T4" fmla="*/ 0 w 166"/>
                <a:gd name="T5" fmla="*/ 46 h 46"/>
                <a:gd name="T6" fmla="*/ 0 w 166"/>
                <a:gd name="T7" fmla="*/ 0 h 46"/>
                <a:gd name="T8" fmla="*/ 166 w 16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6">
                  <a:moveTo>
                    <a:pt x="166" y="0"/>
                  </a:moveTo>
                  <a:cubicBezTo>
                    <a:pt x="166" y="16"/>
                    <a:pt x="166" y="30"/>
                    <a:pt x="166" y="46"/>
                  </a:cubicBezTo>
                  <a:cubicBezTo>
                    <a:pt x="110" y="46"/>
                    <a:pt x="56" y="46"/>
                    <a:pt x="0" y="46"/>
                  </a:cubicBezTo>
                  <a:cubicBezTo>
                    <a:pt x="0" y="31"/>
                    <a:pt x="0" y="16"/>
                    <a:pt x="0" y="0"/>
                  </a:cubicBezTo>
                  <a:cubicBezTo>
                    <a:pt x="55" y="0"/>
                    <a:pt x="110" y="0"/>
                    <a:pt x="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7" name="Freeform 51">
              <a:extLst>
                <a:ext uri="{FF2B5EF4-FFF2-40B4-BE49-F238E27FC236}">
                  <a16:creationId xmlns:a16="http://schemas.microsoft.com/office/drawing/2014/main" id="{0DDCD78F-D681-4486-BCBE-593837A6B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5356225"/>
              <a:ext cx="223838" cy="63500"/>
            </a:xfrm>
            <a:custGeom>
              <a:avLst/>
              <a:gdLst>
                <a:gd name="T0" fmla="*/ 0 w 166"/>
                <a:gd name="T1" fmla="*/ 46 h 46"/>
                <a:gd name="T2" fmla="*/ 0 w 166"/>
                <a:gd name="T3" fmla="*/ 0 h 46"/>
                <a:gd name="T4" fmla="*/ 166 w 166"/>
                <a:gd name="T5" fmla="*/ 0 h 46"/>
                <a:gd name="T6" fmla="*/ 166 w 166"/>
                <a:gd name="T7" fmla="*/ 46 h 46"/>
                <a:gd name="T8" fmla="*/ 0 w 16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6">
                  <a:moveTo>
                    <a:pt x="0" y="46"/>
                  </a:moveTo>
                  <a:cubicBezTo>
                    <a:pt x="0" y="30"/>
                    <a:pt x="0" y="15"/>
                    <a:pt x="0" y="0"/>
                  </a:cubicBezTo>
                  <a:cubicBezTo>
                    <a:pt x="56" y="0"/>
                    <a:pt x="110" y="0"/>
                    <a:pt x="166" y="0"/>
                  </a:cubicBezTo>
                  <a:cubicBezTo>
                    <a:pt x="166" y="14"/>
                    <a:pt x="166" y="30"/>
                    <a:pt x="166" y="46"/>
                  </a:cubicBezTo>
                  <a:cubicBezTo>
                    <a:pt x="112" y="46"/>
                    <a:pt x="57" y="46"/>
                    <a:pt x="0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8" name="Freeform 52">
              <a:extLst>
                <a:ext uri="{FF2B5EF4-FFF2-40B4-BE49-F238E27FC236}">
                  <a16:creationId xmlns:a16="http://schemas.microsoft.com/office/drawing/2014/main" id="{A243C731-D830-42A2-B572-3CFA184B2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200" y="5097463"/>
              <a:ext cx="95250" cy="63500"/>
            </a:xfrm>
            <a:custGeom>
              <a:avLst/>
              <a:gdLst>
                <a:gd name="T0" fmla="*/ 0 w 70"/>
                <a:gd name="T1" fmla="*/ 0 h 46"/>
                <a:gd name="T2" fmla="*/ 70 w 70"/>
                <a:gd name="T3" fmla="*/ 0 h 46"/>
                <a:gd name="T4" fmla="*/ 70 w 70"/>
                <a:gd name="T5" fmla="*/ 46 h 46"/>
                <a:gd name="T6" fmla="*/ 0 w 70"/>
                <a:gd name="T7" fmla="*/ 46 h 46"/>
                <a:gd name="T8" fmla="*/ 0 w 70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6">
                  <a:moveTo>
                    <a:pt x="0" y="0"/>
                  </a:moveTo>
                  <a:cubicBezTo>
                    <a:pt x="24" y="0"/>
                    <a:pt x="46" y="0"/>
                    <a:pt x="70" y="0"/>
                  </a:cubicBezTo>
                  <a:cubicBezTo>
                    <a:pt x="70" y="15"/>
                    <a:pt x="70" y="30"/>
                    <a:pt x="70" y="46"/>
                  </a:cubicBezTo>
                  <a:cubicBezTo>
                    <a:pt x="47" y="46"/>
                    <a:pt x="24" y="46"/>
                    <a:pt x="0" y="46"/>
                  </a:cubicBezTo>
                  <a:cubicBezTo>
                    <a:pt x="0" y="31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9" name="Freeform 53">
              <a:extLst>
                <a:ext uri="{FF2B5EF4-FFF2-40B4-BE49-F238E27FC236}">
                  <a16:creationId xmlns:a16="http://schemas.microsoft.com/office/drawing/2014/main" id="{FF5F3DB9-4AB2-4E41-93F5-6D67A52BE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200" y="5227638"/>
              <a:ext cx="95250" cy="61913"/>
            </a:xfrm>
            <a:custGeom>
              <a:avLst/>
              <a:gdLst>
                <a:gd name="T0" fmla="*/ 0 w 70"/>
                <a:gd name="T1" fmla="*/ 0 h 46"/>
                <a:gd name="T2" fmla="*/ 70 w 70"/>
                <a:gd name="T3" fmla="*/ 0 h 46"/>
                <a:gd name="T4" fmla="*/ 70 w 70"/>
                <a:gd name="T5" fmla="*/ 46 h 46"/>
                <a:gd name="T6" fmla="*/ 0 w 70"/>
                <a:gd name="T7" fmla="*/ 46 h 46"/>
                <a:gd name="T8" fmla="*/ 0 w 70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6">
                  <a:moveTo>
                    <a:pt x="0" y="0"/>
                  </a:moveTo>
                  <a:cubicBezTo>
                    <a:pt x="23" y="0"/>
                    <a:pt x="46" y="0"/>
                    <a:pt x="70" y="0"/>
                  </a:cubicBezTo>
                  <a:cubicBezTo>
                    <a:pt x="70" y="15"/>
                    <a:pt x="70" y="30"/>
                    <a:pt x="70" y="46"/>
                  </a:cubicBezTo>
                  <a:cubicBezTo>
                    <a:pt x="47" y="46"/>
                    <a:pt x="24" y="46"/>
                    <a:pt x="0" y="46"/>
                  </a:cubicBezTo>
                  <a:cubicBezTo>
                    <a:pt x="0" y="31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0" name="Freeform 54">
              <a:extLst>
                <a:ext uri="{FF2B5EF4-FFF2-40B4-BE49-F238E27FC236}">
                  <a16:creationId xmlns:a16="http://schemas.microsoft.com/office/drawing/2014/main" id="{EC0B6446-9E42-470D-8503-F43989C3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200" y="5356225"/>
              <a:ext cx="93663" cy="63500"/>
            </a:xfrm>
            <a:custGeom>
              <a:avLst/>
              <a:gdLst>
                <a:gd name="T0" fmla="*/ 0 w 69"/>
                <a:gd name="T1" fmla="*/ 0 h 47"/>
                <a:gd name="T2" fmla="*/ 69 w 69"/>
                <a:gd name="T3" fmla="*/ 0 h 47"/>
                <a:gd name="T4" fmla="*/ 69 w 69"/>
                <a:gd name="T5" fmla="*/ 47 h 47"/>
                <a:gd name="T6" fmla="*/ 0 w 69"/>
                <a:gd name="T7" fmla="*/ 47 h 47"/>
                <a:gd name="T8" fmla="*/ 0 w 69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7">
                  <a:moveTo>
                    <a:pt x="0" y="0"/>
                  </a:moveTo>
                  <a:cubicBezTo>
                    <a:pt x="23" y="0"/>
                    <a:pt x="46" y="0"/>
                    <a:pt x="69" y="0"/>
                  </a:cubicBezTo>
                  <a:cubicBezTo>
                    <a:pt x="69" y="15"/>
                    <a:pt x="69" y="31"/>
                    <a:pt x="69" y="47"/>
                  </a:cubicBezTo>
                  <a:cubicBezTo>
                    <a:pt x="47" y="47"/>
                    <a:pt x="24" y="47"/>
                    <a:pt x="0" y="47"/>
                  </a:cubicBezTo>
                  <a:cubicBezTo>
                    <a:pt x="0" y="3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1" name="Rounded Rectangle 73">
            <a:extLst>
              <a:ext uri="{FF2B5EF4-FFF2-40B4-BE49-F238E27FC236}">
                <a16:creationId xmlns:a16="http://schemas.microsoft.com/office/drawing/2014/main" id="{2F5DADAB-19D4-4104-A646-B8A3F19C3B25}"/>
              </a:ext>
            </a:extLst>
          </p:cNvPr>
          <p:cNvSpPr/>
          <p:nvPr/>
        </p:nvSpPr>
        <p:spPr>
          <a:xfrm>
            <a:off x="8923377" y="5164096"/>
            <a:ext cx="1188720" cy="1095598"/>
          </a:xfrm>
          <a:prstGeom prst="roundRect">
            <a:avLst>
              <a:gd name="adj" fmla="val 7538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C970A4DB-E4BF-41C8-9B9E-ACA3FF2D0A99}"/>
              </a:ext>
            </a:extLst>
          </p:cNvPr>
          <p:cNvSpPr txBox="1"/>
          <p:nvPr/>
        </p:nvSpPr>
        <p:spPr>
          <a:xfrm>
            <a:off x="8969097" y="5893934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IN" sz="11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redit</a:t>
            </a:r>
            <a:b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Insurance</a:t>
            </a:r>
          </a:p>
        </p:txBody>
      </p:sp>
      <p:sp>
        <p:nvSpPr>
          <p:cNvPr id="393" name="Can 69">
            <a:extLst>
              <a:ext uri="{FF2B5EF4-FFF2-40B4-BE49-F238E27FC236}">
                <a16:creationId xmlns:a16="http://schemas.microsoft.com/office/drawing/2014/main" id="{65AD7648-40C9-43FB-9560-00AF9BB6FF2A}"/>
              </a:ext>
            </a:extLst>
          </p:cNvPr>
          <p:cNvSpPr/>
          <p:nvPr/>
        </p:nvSpPr>
        <p:spPr>
          <a:xfrm>
            <a:off x="9120149" y="5780963"/>
            <a:ext cx="7951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4" name="Picture 25" descr="Credit Insurance Icons - Download Free Vector Icons | Noun Project">
            <a:extLst>
              <a:ext uri="{FF2B5EF4-FFF2-40B4-BE49-F238E27FC236}">
                <a16:creationId xmlns:a16="http://schemas.microsoft.com/office/drawing/2014/main" id="{EA6CAAF3-64F5-4CC3-967D-B19507BE4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448" y="5324707"/>
            <a:ext cx="544578" cy="54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5" name="Rounded Rectangle 29">
            <a:extLst>
              <a:ext uri="{FF2B5EF4-FFF2-40B4-BE49-F238E27FC236}">
                <a16:creationId xmlns:a16="http://schemas.microsoft.com/office/drawing/2014/main" id="{3A293014-5824-4E0E-80EE-74A6A25D0D85}"/>
              </a:ext>
            </a:extLst>
          </p:cNvPr>
          <p:cNvSpPr/>
          <p:nvPr/>
        </p:nvSpPr>
        <p:spPr>
          <a:xfrm>
            <a:off x="8920021" y="5154765"/>
            <a:ext cx="1188720" cy="1095598"/>
          </a:xfrm>
          <a:prstGeom prst="roundRect">
            <a:avLst>
              <a:gd name="adj" fmla="val 11103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BAE3D8FD-FD7F-47E2-9DA3-169D30DCEB66}"/>
              </a:ext>
            </a:extLst>
          </p:cNvPr>
          <p:cNvSpPr txBox="1"/>
          <p:nvPr/>
        </p:nvSpPr>
        <p:spPr>
          <a:xfrm>
            <a:off x="8965741" y="5884604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Dedupe</a:t>
            </a:r>
            <a:b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 *</a:t>
            </a:r>
            <a:endParaRPr kumimoji="0" lang="en-IN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7" name="Can 69">
            <a:extLst>
              <a:ext uri="{FF2B5EF4-FFF2-40B4-BE49-F238E27FC236}">
                <a16:creationId xmlns:a16="http://schemas.microsoft.com/office/drawing/2014/main" id="{885F8706-C7F9-45C8-9C71-F5593EF168DE}"/>
              </a:ext>
            </a:extLst>
          </p:cNvPr>
          <p:cNvSpPr/>
          <p:nvPr/>
        </p:nvSpPr>
        <p:spPr>
          <a:xfrm>
            <a:off x="9116793" y="5771633"/>
            <a:ext cx="7951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C2C3B698-355A-4FE7-A680-852F406286BA}"/>
              </a:ext>
            </a:extLst>
          </p:cNvPr>
          <p:cNvGrpSpPr/>
          <p:nvPr/>
        </p:nvGrpSpPr>
        <p:grpSpPr>
          <a:xfrm>
            <a:off x="9289259" y="5349107"/>
            <a:ext cx="450244" cy="428814"/>
            <a:chOff x="-10248900" y="969963"/>
            <a:chExt cx="6437312" cy="6130925"/>
          </a:xfrm>
          <a:solidFill>
            <a:schemeClr val="tx1"/>
          </a:solidFill>
        </p:grpSpPr>
        <p:sp>
          <p:nvSpPr>
            <p:cNvPr id="399" name="Freeform 8">
              <a:extLst>
                <a:ext uri="{FF2B5EF4-FFF2-40B4-BE49-F238E27FC236}">
                  <a16:creationId xmlns:a16="http://schemas.microsoft.com/office/drawing/2014/main" id="{4D3386C9-E328-48B8-8C0F-B34D840CD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248900" y="969963"/>
              <a:ext cx="6437312" cy="6130925"/>
            </a:xfrm>
            <a:custGeom>
              <a:avLst/>
              <a:gdLst>
                <a:gd name="T0" fmla="*/ 603 w 2435"/>
                <a:gd name="T1" fmla="*/ 1222 h 2320"/>
                <a:gd name="T2" fmla="*/ 324 w 2435"/>
                <a:gd name="T3" fmla="*/ 56 h 2320"/>
                <a:gd name="T4" fmla="*/ 55 w 2435"/>
                <a:gd name="T5" fmla="*/ 808 h 2320"/>
                <a:gd name="T6" fmla="*/ 84 w 2435"/>
                <a:gd name="T7" fmla="*/ 821 h 2320"/>
                <a:gd name="T8" fmla="*/ 534 w 2435"/>
                <a:gd name="T9" fmla="*/ 821 h 2320"/>
                <a:gd name="T10" fmla="*/ 534 w 2435"/>
                <a:gd name="T11" fmla="*/ 875 h 2320"/>
                <a:gd name="T12" fmla="*/ 42 w 2435"/>
                <a:gd name="T13" fmla="*/ 876 h 2320"/>
                <a:gd name="T14" fmla="*/ 0 w 2435"/>
                <a:gd name="T15" fmla="*/ 333 h 2320"/>
                <a:gd name="T16" fmla="*/ 849 w 2435"/>
                <a:gd name="T17" fmla="*/ 1 h 2320"/>
                <a:gd name="T18" fmla="*/ 1807 w 2435"/>
                <a:gd name="T19" fmla="*/ 337 h 2320"/>
                <a:gd name="T20" fmla="*/ 1807 w 2435"/>
                <a:gd name="T21" fmla="*/ 880 h 2320"/>
                <a:gd name="T22" fmla="*/ 1940 w 2435"/>
                <a:gd name="T23" fmla="*/ 750 h 2320"/>
                <a:gd name="T24" fmla="*/ 2417 w 2435"/>
                <a:gd name="T25" fmla="*/ 898 h 2320"/>
                <a:gd name="T26" fmla="*/ 1867 w 2435"/>
                <a:gd name="T27" fmla="*/ 1619 h 2320"/>
                <a:gd name="T28" fmla="*/ 876 w 2435"/>
                <a:gd name="T29" fmla="*/ 2202 h 2320"/>
                <a:gd name="T30" fmla="*/ 313 w 2435"/>
                <a:gd name="T31" fmla="*/ 1445 h 2320"/>
                <a:gd name="T32" fmla="*/ 603 w 2435"/>
                <a:gd name="T33" fmla="*/ 1244 h 2320"/>
                <a:gd name="T34" fmla="*/ 523 w 2435"/>
                <a:gd name="T35" fmla="*/ 64 h 2320"/>
                <a:gd name="T36" fmla="*/ 657 w 2435"/>
                <a:gd name="T37" fmla="*/ 1234 h 2320"/>
                <a:gd name="T38" fmla="*/ 775 w 2435"/>
                <a:gd name="T39" fmla="*/ 1322 h 2320"/>
                <a:gd name="T40" fmla="*/ 1076 w 2435"/>
                <a:gd name="T41" fmla="*/ 1611 h 2320"/>
                <a:gd name="T42" fmla="*/ 1745 w 2435"/>
                <a:gd name="T43" fmla="*/ 944 h 2320"/>
                <a:gd name="T44" fmla="*/ 1751 w 2435"/>
                <a:gd name="T45" fmla="*/ 327 h 2320"/>
                <a:gd name="T46" fmla="*/ 1479 w 2435"/>
                <a:gd name="T47" fmla="*/ 56 h 2320"/>
                <a:gd name="T48" fmla="*/ 515 w 2435"/>
                <a:gd name="T49" fmla="*/ 56 h 2320"/>
                <a:gd name="T50" fmla="*/ 1245 w 2435"/>
                <a:gd name="T51" fmla="*/ 2164 h 2320"/>
                <a:gd name="T52" fmla="*/ 2298 w 2435"/>
                <a:gd name="T53" fmla="*/ 1110 h 2320"/>
                <a:gd name="T54" fmla="*/ 1977 w 2435"/>
                <a:gd name="T55" fmla="*/ 790 h 2320"/>
                <a:gd name="T56" fmla="*/ 1048 w 2435"/>
                <a:gd name="T57" fmla="*/ 1662 h 2320"/>
                <a:gd name="T58" fmla="*/ 587 w 2435"/>
                <a:gd name="T59" fmla="*/ 1300 h 2320"/>
                <a:gd name="T60" fmla="*/ 426 w 2435"/>
                <a:gd name="T61" fmla="*/ 1692 h 2320"/>
                <a:gd name="T62" fmla="*/ 1086 w 2435"/>
                <a:gd name="T63" fmla="*/ 2234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5" h="2320">
                  <a:moveTo>
                    <a:pt x="603" y="1244"/>
                  </a:moveTo>
                  <a:cubicBezTo>
                    <a:pt x="603" y="1236"/>
                    <a:pt x="603" y="1229"/>
                    <a:pt x="603" y="1222"/>
                  </a:cubicBezTo>
                  <a:cubicBezTo>
                    <a:pt x="603" y="926"/>
                    <a:pt x="603" y="629"/>
                    <a:pt x="603" y="333"/>
                  </a:cubicBezTo>
                  <a:cubicBezTo>
                    <a:pt x="602" y="176"/>
                    <a:pt x="480" y="55"/>
                    <a:pt x="324" y="56"/>
                  </a:cubicBezTo>
                  <a:cubicBezTo>
                    <a:pt x="181" y="57"/>
                    <a:pt x="58" y="176"/>
                    <a:pt x="56" y="320"/>
                  </a:cubicBezTo>
                  <a:cubicBezTo>
                    <a:pt x="54" y="483"/>
                    <a:pt x="55" y="645"/>
                    <a:pt x="55" y="808"/>
                  </a:cubicBezTo>
                  <a:cubicBezTo>
                    <a:pt x="55" y="811"/>
                    <a:pt x="56" y="815"/>
                    <a:pt x="57" y="821"/>
                  </a:cubicBezTo>
                  <a:cubicBezTo>
                    <a:pt x="66" y="821"/>
                    <a:pt x="75" y="821"/>
                    <a:pt x="84" y="821"/>
                  </a:cubicBezTo>
                  <a:cubicBezTo>
                    <a:pt x="228" y="821"/>
                    <a:pt x="372" y="821"/>
                    <a:pt x="516" y="821"/>
                  </a:cubicBezTo>
                  <a:cubicBezTo>
                    <a:pt x="522" y="821"/>
                    <a:pt x="528" y="820"/>
                    <a:pt x="534" y="821"/>
                  </a:cubicBezTo>
                  <a:cubicBezTo>
                    <a:pt x="548" y="824"/>
                    <a:pt x="556" y="833"/>
                    <a:pt x="556" y="848"/>
                  </a:cubicBezTo>
                  <a:cubicBezTo>
                    <a:pt x="556" y="863"/>
                    <a:pt x="548" y="872"/>
                    <a:pt x="534" y="875"/>
                  </a:cubicBezTo>
                  <a:cubicBezTo>
                    <a:pt x="528" y="876"/>
                    <a:pt x="521" y="876"/>
                    <a:pt x="514" y="876"/>
                  </a:cubicBezTo>
                  <a:cubicBezTo>
                    <a:pt x="357" y="876"/>
                    <a:pt x="200" y="876"/>
                    <a:pt x="42" y="876"/>
                  </a:cubicBezTo>
                  <a:cubicBezTo>
                    <a:pt x="8" y="876"/>
                    <a:pt x="0" y="868"/>
                    <a:pt x="0" y="833"/>
                  </a:cubicBezTo>
                  <a:cubicBezTo>
                    <a:pt x="0" y="666"/>
                    <a:pt x="1" y="500"/>
                    <a:pt x="0" y="333"/>
                  </a:cubicBezTo>
                  <a:cubicBezTo>
                    <a:pt x="0" y="148"/>
                    <a:pt x="145" y="1"/>
                    <a:pt x="331" y="1"/>
                  </a:cubicBezTo>
                  <a:cubicBezTo>
                    <a:pt x="503" y="0"/>
                    <a:pt x="676" y="1"/>
                    <a:pt x="849" y="1"/>
                  </a:cubicBezTo>
                  <a:cubicBezTo>
                    <a:pt x="1056" y="1"/>
                    <a:pt x="1263" y="1"/>
                    <a:pt x="1471" y="1"/>
                  </a:cubicBezTo>
                  <a:cubicBezTo>
                    <a:pt x="1663" y="1"/>
                    <a:pt x="1807" y="145"/>
                    <a:pt x="1807" y="337"/>
                  </a:cubicBezTo>
                  <a:cubicBezTo>
                    <a:pt x="1807" y="509"/>
                    <a:pt x="1807" y="681"/>
                    <a:pt x="1807" y="853"/>
                  </a:cubicBezTo>
                  <a:cubicBezTo>
                    <a:pt x="1807" y="861"/>
                    <a:pt x="1807" y="868"/>
                    <a:pt x="1807" y="880"/>
                  </a:cubicBezTo>
                  <a:cubicBezTo>
                    <a:pt x="1814" y="874"/>
                    <a:pt x="1818" y="871"/>
                    <a:pt x="1822" y="867"/>
                  </a:cubicBezTo>
                  <a:cubicBezTo>
                    <a:pt x="1862" y="828"/>
                    <a:pt x="1900" y="788"/>
                    <a:pt x="1940" y="750"/>
                  </a:cubicBezTo>
                  <a:cubicBezTo>
                    <a:pt x="2021" y="672"/>
                    <a:pt x="2117" y="646"/>
                    <a:pt x="2223" y="679"/>
                  </a:cubicBezTo>
                  <a:cubicBezTo>
                    <a:pt x="2331" y="712"/>
                    <a:pt x="2396" y="788"/>
                    <a:pt x="2417" y="898"/>
                  </a:cubicBezTo>
                  <a:cubicBezTo>
                    <a:pt x="2435" y="996"/>
                    <a:pt x="2405" y="1081"/>
                    <a:pt x="2335" y="1151"/>
                  </a:cubicBezTo>
                  <a:cubicBezTo>
                    <a:pt x="2179" y="1307"/>
                    <a:pt x="2023" y="1463"/>
                    <a:pt x="1867" y="1619"/>
                  </a:cubicBezTo>
                  <a:cubicBezTo>
                    <a:pt x="1674" y="1812"/>
                    <a:pt x="1481" y="2005"/>
                    <a:pt x="1288" y="2197"/>
                  </a:cubicBezTo>
                  <a:cubicBezTo>
                    <a:pt x="1167" y="2318"/>
                    <a:pt x="1000" y="2320"/>
                    <a:pt x="876" y="2202"/>
                  </a:cubicBezTo>
                  <a:cubicBezTo>
                    <a:pt x="714" y="2046"/>
                    <a:pt x="551" y="1889"/>
                    <a:pt x="390" y="1733"/>
                  </a:cubicBezTo>
                  <a:cubicBezTo>
                    <a:pt x="307" y="1653"/>
                    <a:pt x="280" y="1555"/>
                    <a:pt x="313" y="1445"/>
                  </a:cubicBezTo>
                  <a:cubicBezTo>
                    <a:pt x="346" y="1337"/>
                    <a:pt x="422" y="1273"/>
                    <a:pt x="533" y="1250"/>
                  </a:cubicBezTo>
                  <a:cubicBezTo>
                    <a:pt x="555" y="1246"/>
                    <a:pt x="578" y="1246"/>
                    <a:pt x="603" y="1244"/>
                  </a:cubicBezTo>
                  <a:close/>
                  <a:moveTo>
                    <a:pt x="515" y="56"/>
                  </a:moveTo>
                  <a:cubicBezTo>
                    <a:pt x="519" y="61"/>
                    <a:pt x="521" y="63"/>
                    <a:pt x="523" y="64"/>
                  </a:cubicBezTo>
                  <a:cubicBezTo>
                    <a:pt x="616" y="135"/>
                    <a:pt x="658" y="229"/>
                    <a:pt x="657" y="345"/>
                  </a:cubicBezTo>
                  <a:cubicBezTo>
                    <a:pt x="657" y="641"/>
                    <a:pt x="657" y="938"/>
                    <a:pt x="657" y="1234"/>
                  </a:cubicBezTo>
                  <a:cubicBezTo>
                    <a:pt x="657" y="1251"/>
                    <a:pt x="662" y="1257"/>
                    <a:pt x="677" y="1262"/>
                  </a:cubicBezTo>
                  <a:cubicBezTo>
                    <a:pt x="714" y="1274"/>
                    <a:pt x="747" y="1295"/>
                    <a:pt x="775" y="1322"/>
                  </a:cubicBezTo>
                  <a:cubicBezTo>
                    <a:pt x="828" y="1373"/>
                    <a:pt x="881" y="1424"/>
                    <a:pt x="934" y="1475"/>
                  </a:cubicBezTo>
                  <a:cubicBezTo>
                    <a:pt x="981" y="1520"/>
                    <a:pt x="1028" y="1566"/>
                    <a:pt x="1076" y="1611"/>
                  </a:cubicBezTo>
                  <a:cubicBezTo>
                    <a:pt x="1078" y="1610"/>
                    <a:pt x="1079" y="1610"/>
                    <a:pt x="1080" y="1609"/>
                  </a:cubicBezTo>
                  <a:cubicBezTo>
                    <a:pt x="1302" y="1387"/>
                    <a:pt x="1523" y="1166"/>
                    <a:pt x="1745" y="944"/>
                  </a:cubicBezTo>
                  <a:cubicBezTo>
                    <a:pt x="1749" y="940"/>
                    <a:pt x="1752" y="933"/>
                    <a:pt x="1752" y="927"/>
                  </a:cubicBezTo>
                  <a:cubicBezTo>
                    <a:pt x="1752" y="727"/>
                    <a:pt x="1753" y="527"/>
                    <a:pt x="1751" y="327"/>
                  </a:cubicBezTo>
                  <a:cubicBezTo>
                    <a:pt x="1751" y="295"/>
                    <a:pt x="1744" y="261"/>
                    <a:pt x="1733" y="230"/>
                  </a:cubicBezTo>
                  <a:cubicBezTo>
                    <a:pt x="1694" y="125"/>
                    <a:pt x="1592" y="56"/>
                    <a:pt x="1479" y="56"/>
                  </a:cubicBezTo>
                  <a:cubicBezTo>
                    <a:pt x="1175" y="55"/>
                    <a:pt x="871" y="56"/>
                    <a:pt x="567" y="56"/>
                  </a:cubicBezTo>
                  <a:cubicBezTo>
                    <a:pt x="551" y="56"/>
                    <a:pt x="535" y="56"/>
                    <a:pt x="515" y="56"/>
                  </a:cubicBezTo>
                  <a:close/>
                  <a:moveTo>
                    <a:pt x="1086" y="2234"/>
                  </a:moveTo>
                  <a:cubicBezTo>
                    <a:pt x="1145" y="2233"/>
                    <a:pt x="1199" y="2209"/>
                    <a:pt x="1245" y="2164"/>
                  </a:cubicBezTo>
                  <a:cubicBezTo>
                    <a:pt x="1538" y="1870"/>
                    <a:pt x="1832" y="1576"/>
                    <a:pt x="2126" y="1283"/>
                  </a:cubicBezTo>
                  <a:cubicBezTo>
                    <a:pt x="2183" y="1225"/>
                    <a:pt x="2241" y="1168"/>
                    <a:pt x="2298" y="1110"/>
                  </a:cubicBezTo>
                  <a:cubicBezTo>
                    <a:pt x="2364" y="1042"/>
                    <a:pt x="2385" y="961"/>
                    <a:pt x="2353" y="871"/>
                  </a:cubicBezTo>
                  <a:cubicBezTo>
                    <a:pt x="2297" y="712"/>
                    <a:pt x="2098" y="670"/>
                    <a:pt x="1977" y="790"/>
                  </a:cubicBezTo>
                  <a:cubicBezTo>
                    <a:pt x="1687" y="1080"/>
                    <a:pt x="1397" y="1370"/>
                    <a:pt x="1107" y="1661"/>
                  </a:cubicBezTo>
                  <a:cubicBezTo>
                    <a:pt x="1083" y="1684"/>
                    <a:pt x="1072" y="1685"/>
                    <a:pt x="1048" y="1662"/>
                  </a:cubicBezTo>
                  <a:cubicBezTo>
                    <a:pt x="946" y="1563"/>
                    <a:pt x="844" y="1465"/>
                    <a:pt x="742" y="1366"/>
                  </a:cubicBezTo>
                  <a:cubicBezTo>
                    <a:pt x="698" y="1324"/>
                    <a:pt x="647" y="1302"/>
                    <a:pt x="587" y="1300"/>
                  </a:cubicBezTo>
                  <a:cubicBezTo>
                    <a:pt x="494" y="1298"/>
                    <a:pt x="409" y="1354"/>
                    <a:pt x="373" y="1440"/>
                  </a:cubicBezTo>
                  <a:cubicBezTo>
                    <a:pt x="336" y="1527"/>
                    <a:pt x="357" y="1624"/>
                    <a:pt x="426" y="1692"/>
                  </a:cubicBezTo>
                  <a:cubicBezTo>
                    <a:pt x="592" y="1851"/>
                    <a:pt x="757" y="2011"/>
                    <a:pt x="923" y="2170"/>
                  </a:cubicBezTo>
                  <a:cubicBezTo>
                    <a:pt x="967" y="2212"/>
                    <a:pt x="1020" y="2233"/>
                    <a:pt x="1086" y="2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0" name="Freeform 9">
              <a:extLst>
                <a:ext uri="{FF2B5EF4-FFF2-40B4-BE49-F238E27FC236}">
                  <a16:creationId xmlns:a16="http://schemas.microsoft.com/office/drawing/2014/main" id="{00EFC4A4-377B-45B3-9001-056FAE6D6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09175" y="1849438"/>
              <a:ext cx="900112" cy="1073150"/>
            </a:xfrm>
            <a:custGeom>
              <a:avLst/>
              <a:gdLst>
                <a:gd name="T0" fmla="*/ 55 w 341"/>
                <a:gd name="T1" fmla="*/ 351 h 406"/>
                <a:gd name="T2" fmla="*/ 79 w 341"/>
                <a:gd name="T3" fmla="*/ 351 h 406"/>
                <a:gd name="T4" fmla="*/ 305 w 341"/>
                <a:gd name="T5" fmla="*/ 351 h 406"/>
                <a:gd name="T6" fmla="*/ 341 w 341"/>
                <a:gd name="T7" fmla="*/ 378 h 406"/>
                <a:gd name="T8" fmla="*/ 304 w 341"/>
                <a:gd name="T9" fmla="*/ 406 h 406"/>
                <a:gd name="T10" fmla="*/ 37 w 341"/>
                <a:gd name="T11" fmla="*/ 406 h 406"/>
                <a:gd name="T12" fmla="*/ 0 w 341"/>
                <a:gd name="T13" fmla="*/ 368 h 406"/>
                <a:gd name="T14" fmla="*/ 0 w 341"/>
                <a:gd name="T15" fmla="*/ 37 h 406"/>
                <a:gd name="T16" fmla="*/ 27 w 341"/>
                <a:gd name="T17" fmla="*/ 0 h 406"/>
                <a:gd name="T18" fmla="*/ 55 w 341"/>
                <a:gd name="T19" fmla="*/ 36 h 406"/>
                <a:gd name="T20" fmla="*/ 55 w 341"/>
                <a:gd name="T21" fmla="*/ 326 h 406"/>
                <a:gd name="T22" fmla="*/ 55 w 341"/>
                <a:gd name="T23" fmla="*/ 35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1" h="406">
                  <a:moveTo>
                    <a:pt x="55" y="351"/>
                  </a:moveTo>
                  <a:cubicBezTo>
                    <a:pt x="65" y="351"/>
                    <a:pt x="72" y="351"/>
                    <a:pt x="79" y="351"/>
                  </a:cubicBezTo>
                  <a:cubicBezTo>
                    <a:pt x="154" y="351"/>
                    <a:pt x="229" y="351"/>
                    <a:pt x="305" y="351"/>
                  </a:cubicBezTo>
                  <a:cubicBezTo>
                    <a:pt x="328" y="351"/>
                    <a:pt x="341" y="361"/>
                    <a:pt x="341" y="378"/>
                  </a:cubicBezTo>
                  <a:cubicBezTo>
                    <a:pt x="341" y="396"/>
                    <a:pt x="328" y="406"/>
                    <a:pt x="304" y="406"/>
                  </a:cubicBezTo>
                  <a:cubicBezTo>
                    <a:pt x="215" y="406"/>
                    <a:pt x="126" y="406"/>
                    <a:pt x="37" y="406"/>
                  </a:cubicBezTo>
                  <a:cubicBezTo>
                    <a:pt x="9" y="406"/>
                    <a:pt x="0" y="397"/>
                    <a:pt x="0" y="368"/>
                  </a:cubicBezTo>
                  <a:cubicBezTo>
                    <a:pt x="0" y="258"/>
                    <a:pt x="0" y="147"/>
                    <a:pt x="0" y="37"/>
                  </a:cubicBezTo>
                  <a:cubicBezTo>
                    <a:pt x="0" y="13"/>
                    <a:pt x="10" y="0"/>
                    <a:pt x="27" y="0"/>
                  </a:cubicBezTo>
                  <a:cubicBezTo>
                    <a:pt x="45" y="0"/>
                    <a:pt x="55" y="13"/>
                    <a:pt x="55" y="36"/>
                  </a:cubicBezTo>
                  <a:cubicBezTo>
                    <a:pt x="55" y="133"/>
                    <a:pt x="55" y="229"/>
                    <a:pt x="55" y="326"/>
                  </a:cubicBezTo>
                  <a:cubicBezTo>
                    <a:pt x="55" y="333"/>
                    <a:pt x="55" y="340"/>
                    <a:pt x="55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1" name="Freeform 17">
              <a:extLst>
                <a:ext uri="{FF2B5EF4-FFF2-40B4-BE49-F238E27FC236}">
                  <a16:creationId xmlns:a16="http://schemas.microsoft.com/office/drawing/2014/main" id="{B8FD3708-212C-4978-B634-AA586BEBD2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331200" y="2260601"/>
              <a:ext cx="1268412" cy="2155825"/>
            </a:xfrm>
            <a:custGeom>
              <a:avLst/>
              <a:gdLst>
                <a:gd name="T0" fmla="*/ 261 w 480"/>
                <a:gd name="T1" fmla="*/ 705 h 816"/>
                <a:gd name="T2" fmla="*/ 261 w 480"/>
                <a:gd name="T3" fmla="*/ 782 h 816"/>
                <a:gd name="T4" fmla="*/ 234 w 480"/>
                <a:gd name="T5" fmla="*/ 816 h 816"/>
                <a:gd name="T6" fmla="*/ 206 w 480"/>
                <a:gd name="T7" fmla="*/ 783 h 816"/>
                <a:gd name="T8" fmla="*/ 206 w 480"/>
                <a:gd name="T9" fmla="*/ 705 h 816"/>
                <a:gd name="T10" fmla="*/ 147 w 480"/>
                <a:gd name="T11" fmla="*/ 691 h 816"/>
                <a:gd name="T12" fmla="*/ 25 w 480"/>
                <a:gd name="T13" fmla="*/ 607 h 816"/>
                <a:gd name="T14" fmla="*/ 3 w 480"/>
                <a:gd name="T15" fmla="*/ 536 h 816"/>
                <a:gd name="T16" fmla="*/ 28 w 480"/>
                <a:gd name="T17" fmla="*/ 508 h 816"/>
                <a:gd name="T18" fmla="*/ 57 w 480"/>
                <a:gd name="T19" fmla="*/ 532 h 816"/>
                <a:gd name="T20" fmla="*/ 128 w 480"/>
                <a:gd name="T21" fmla="*/ 625 h 816"/>
                <a:gd name="T22" fmla="*/ 205 w 480"/>
                <a:gd name="T23" fmla="*/ 651 h 816"/>
                <a:gd name="T24" fmla="*/ 205 w 480"/>
                <a:gd name="T25" fmla="*/ 422 h 816"/>
                <a:gd name="T26" fmla="*/ 150 w 480"/>
                <a:gd name="T27" fmla="*/ 408 h 816"/>
                <a:gd name="T28" fmla="*/ 71 w 480"/>
                <a:gd name="T29" fmla="*/ 363 h 816"/>
                <a:gd name="T30" fmla="*/ 72 w 480"/>
                <a:gd name="T31" fmla="*/ 170 h 816"/>
                <a:gd name="T32" fmla="*/ 193 w 480"/>
                <a:gd name="T33" fmla="*/ 117 h 816"/>
                <a:gd name="T34" fmla="*/ 206 w 480"/>
                <a:gd name="T35" fmla="*/ 115 h 816"/>
                <a:gd name="T36" fmla="*/ 206 w 480"/>
                <a:gd name="T37" fmla="*/ 37 h 816"/>
                <a:gd name="T38" fmla="*/ 235 w 480"/>
                <a:gd name="T39" fmla="*/ 1 h 816"/>
                <a:gd name="T40" fmla="*/ 261 w 480"/>
                <a:gd name="T41" fmla="*/ 36 h 816"/>
                <a:gd name="T42" fmla="*/ 261 w 480"/>
                <a:gd name="T43" fmla="*/ 111 h 816"/>
                <a:gd name="T44" fmla="*/ 352 w 480"/>
                <a:gd name="T45" fmla="*/ 141 h 816"/>
                <a:gd name="T46" fmla="*/ 439 w 480"/>
                <a:gd name="T47" fmla="*/ 239 h 816"/>
                <a:gd name="T48" fmla="*/ 442 w 480"/>
                <a:gd name="T49" fmla="*/ 269 h 816"/>
                <a:gd name="T50" fmla="*/ 417 w 480"/>
                <a:gd name="T51" fmla="*/ 295 h 816"/>
                <a:gd name="T52" fmla="*/ 389 w 480"/>
                <a:gd name="T53" fmla="*/ 274 h 816"/>
                <a:gd name="T54" fmla="*/ 263 w 480"/>
                <a:gd name="T55" fmla="*/ 172 h 816"/>
                <a:gd name="T56" fmla="*/ 263 w 480"/>
                <a:gd name="T57" fmla="*/ 365 h 816"/>
                <a:gd name="T58" fmla="*/ 326 w 480"/>
                <a:gd name="T59" fmla="*/ 380 h 816"/>
                <a:gd name="T60" fmla="*/ 423 w 480"/>
                <a:gd name="T61" fmla="*/ 437 h 816"/>
                <a:gd name="T62" fmla="*/ 424 w 480"/>
                <a:gd name="T63" fmla="*/ 632 h 816"/>
                <a:gd name="T64" fmla="*/ 284 w 480"/>
                <a:gd name="T65" fmla="*/ 700 h 816"/>
                <a:gd name="T66" fmla="*/ 269 w 480"/>
                <a:gd name="T67" fmla="*/ 702 h 816"/>
                <a:gd name="T68" fmla="*/ 261 w 480"/>
                <a:gd name="T69" fmla="*/ 705 h 816"/>
                <a:gd name="T70" fmla="*/ 263 w 480"/>
                <a:gd name="T71" fmla="*/ 423 h 816"/>
                <a:gd name="T72" fmla="*/ 263 w 480"/>
                <a:gd name="T73" fmla="*/ 647 h 816"/>
                <a:gd name="T74" fmla="*/ 384 w 480"/>
                <a:gd name="T75" fmla="*/ 594 h 816"/>
                <a:gd name="T76" fmla="*/ 395 w 480"/>
                <a:gd name="T77" fmla="*/ 489 h 816"/>
                <a:gd name="T78" fmla="*/ 263 w 480"/>
                <a:gd name="T79" fmla="*/ 423 h 816"/>
                <a:gd name="T80" fmla="*/ 205 w 480"/>
                <a:gd name="T81" fmla="*/ 171 h 816"/>
                <a:gd name="T82" fmla="*/ 95 w 480"/>
                <a:gd name="T83" fmla="*/ 226 h 816"/>
                <a:gd name="T84" fmla="*/ 88 w 480"/>
                <a:gd name="T85" fmla="*/ 299 h 816"/>
                <a:gd name="T86" fmla="*/ 205 w 480"/>
                <a:gd name="T87" fmla="*/ 365 h 816"/>
                <a:gd name="T88" fmla="*/ 205 w 480"/>
                <a:gd name="T89" fmla="*/ 171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0" h="816">
                  <a:moveTo>
                    <a:pt x="261" y="705"/>
                  </a:moveTo>
                  <a:cubicBezTo>
                    <a:pt x="261" y="730"/>
                    <a:pt x="262" y="756"/>
                    <a:pt x="261" y="782"/>
                  </a:cubicBezTo>
                  <a:cubicBezTo>
                    <a:pt x="261" y="805"/>
                    <a:pt x="252" y="816"/>
                    <a:pt x="234" y="816"/>
                  </a:cubicBezTo>
                  <a:cubicBezTo>
                    <a:pt x="216" y="816"/>
                    <a:pt x="207" y="805"/>
                    <a:pt x="206" y="783"/>
                  </a:cubicBezTo>
                  <a:cubicBezTo>
                    <a:pt x="206" y="757"/>
                    <a:pt x="206" y="731"/>
                    <a:pt x="206" y="705"/>
                  </a:cubicBezTo>
                  <a:cubicBezTo>
                    <a:pt x="185" y="700"/>
                    <a:pt x="166" y="697"/>
                    <a:pt x="147" y="691"/>
                  </a:cubicBezTo>
                  <a:cubicBezTo>
                    <a:pt x="97" y="677"/>
                    <a:pt x="52" y="653"/>
                    <a:pt x="25" y="607"/>
                  </a:cubicBezTo>
                  <a:cubicBezTo>
                    <a:pt x="13" y="586"/>
                    <a:pt x="8" y="560"/>
                    <a:pt x="3" y="536"/>
                  </a:cubicBezTo>
                  <a:cubicBezTo>
                    <a:pt x="0" y="520"/>
                    <a:pt x="11" y="509"/>
                    <a:pt x="28" y="508"/>
                  </a:cubicBezTo>
                  <a:cubicBezTo>
                    <a:pt x="45" y="507"/>
                    <a:pt x="56" y="517"/>
                    <a:pt x="57" y="532"/>
                  </a:cubicBezTo>
                  <a:cubicBezTo>
                    <a:pt x="59" y="580"/>
                    <a:pt x="89" y="607"/>
                    <a:pt x="128" y="625"/>
                  </a:cubicBezTo>
                  <a:cubicBezTo>
                    <a:pt x="152" y="636"/>
                    <a:pt x="178" y="642"/>
                    <a:pt x="205" y="651"/>
                  </a:cubicBezTo>
                  <a:cubicBezTo>
                    <a:pt x="205" y="571"/>
                    <a:pt x="205" y="497"/>
                    <a:pt x="205" y="422"/>
                  </a:cubicBezTo>
                  <a:cubicBezTo>
                    <a:pt x="187" y="417"/>
                    <a:pt x="167" y="415"/>
                    <a:pt x="150" y="408"/>
                  </a:cubicBezTo>
                  <a:cubicBezTo>
                    <a:pt x="122" y="395"/>
                    <a:pt x="93" y="382"/>
                    <a:pt x="71" y="363"/>
                  </a:cubicBezTo>
                  <a:cubicBezTo>
                    <a:pt x="8" y="310"/>
                    <a:pt x="10" y="224"/>
                    <a:pt x="72" y="170"/>
                  </a:cubicBezTo>
                  <a:cubicBezTo>
                    <a:pt x="107" y="139"/>
                    <a:pt x="148" y="124"/>
                    <a:pt x="193" y="117"/>
                  </a:cubicBezTo>
                  <a:cubicBezTo>
                    <a:pt x="197" y="116"/>
                    <a:pt x="200" y="116"/>
                    <a:pt x="206" y="115"/>
                  </a:cubicBezTo>
                  <a:cubicBezTo>
                    <a:pt x="206" y="88"/>
                    <a:pt x="206" y="62"/>
                    <a:pt x="206" y="37"/>
                  </a:cubicBezTo>
                  <a:cubicBezTo>
                    <a:pt x="206" y="14"/>
                    <a:pt x="217" y="0"/>
                    <a:pt x="235" y="1"/>
                  </a:cubicBezTo>
                  <a:cubicBezTo>
                    <a:pt x="251" y="2"/>
                    <a:pt x="261" y="14"/>
                    <a:pt x="261" y="36"/>
                  </a:cubicBezTo>
                  <a:cubicBezTo>
                    <a:pt x="261" y="62"/>
                    <a:pt x="261" y="88"/>
                    <a:pt x="261" y="111"/>
                  </a:cubicBezTo>
                  <a:cubicBezTo>
                    <a:pt x="294" y="121"/>
                    <a:pt x="324" y="129"/>
                    <a:pt x="352" y="141"/>
                  </a:cubicBezTo>
                  <a:cubicBezTo>
                    <a:pt x="395" y="161"/>
                    <a:pt x="427" y="192"/>
                    <a:pt x="439" y="239"/>
                  </a:cubicBezTo>
                  <a:cubicBezTo>
                    <a:pt x="442" y="249"/>
                    <a:pt x="442" y="259"/>
                    <a:pt x="442" y="269"/>
                  </a:cubicBezTo>
                  <a:cubicBezTo>
                    <a:pt x="442" y="285"/>
                    <a:pt x="432" y="294"/>
                    <a:pt x="417" y="295"/>
                  </a:cubicBezTo>
                  <a:cubicBezTo>
                    <a:pt x="403" y="295"/>
                    <a:pt x="393" y="288"/>
                    <a:pt x="389" y="274"/>
                  </a:cubicBezTo>
                  <a:cubicBezTo>
                    <a:pt x="373" y="210"/>
                    <a:pt x="329" y="175"/>
                    <a:pt x="263" y="172"/>
                  </a:cubicBezTo>
                  <a:cubicBezTo>
                    <a:pt x="263" y="236"/>
                    <a:pt x="263" y="301"/>
                    <a:pt x="263" y="365"/>
                  </a:cubicBezTo>
                  <a:cubicBezTo>
                    <a:pt x="284" y="370"/>
                    <a:pt x="305" y="374"/>
                    <a:pt x="326" y="380"/>
                  </a:cubicBezTo>
                  <a:cubicBezTo>
                    <a:pt x="363" y="391"/>
                    <a:pt x="396" y="409"/>
                    <a:pt x="423" y="437"/>
                  </a:cubicBezTo>
                  <a:cubicBezTo>
                    <a:pt x="479" y="495"/>
                    <a:pt x="480" y="574"/>
                    <a:pt x="424" y="632"/>
                  </a:cubicBezTo>
                  <a:cubicBezTo>
                    <a:pt x="386" y="671"/>
                    <a:pt x="337" y="691"/>
                    <a:pt x="284" y="700"/>
                  </a:cubicBezTo>
                  <a:cubicBezTo>
                    <a:pt x="279" y="701"/>
                    <a:pt x="274" y="701"/>
                    <a:pt x="269" y="702"/>
                  </a:cubicBezTo>
                  <a:cubicBezTo>
                    <a:pt x="267" y="703"/>
                    <a:pt x="265" y="704"/>
                    <a:pt x="261" y="705"/>
                  </a:cubicBezTo>
                  <a:close/>
                  <a:moveTo>
                    <a:pt x="263" y="423"/>
                  </a:moveTo>
                  <a:cubicBezTo>
                    <a:pt x="263" y="499"/>
                    <a:pt x="263" y="573"/>
                    <a:pt x="263" y="647"/>
                  </a:cubicBezTo>
                  <a:cubicBezTo>
                    <a:pt x="310" y="641"/>
                    <a:pt x="351" y="627"/>
                    <a:pt x="384" y="594"/>
                  </a:cubicBezTo>
                  <a:cubicBezTo>
                    <a:pt x="416" y="562"/>
                    <a:pt x="420" y="523"/>
                    <a:pt x="395" y="489"/>
                  </a:cubicBezTo>
                  <a:cubicBezTo>
                    <a:pt x="362" y="445"/>
                    <a:pt x="315" y="430"/>
                    <a:pt x="263" y="423"/>
                  </a:cubicBezTo>
                  <a:close/>
                  <a:moveTo>
                    <a:pt x="205" y="171"/>
                  </a:moveTo>
                  <a:cubicBezTo>
                    <a:pt x="161" y="177"/>
                    <a:pt x="122" y="191"/>
                    <a:pt x="95" y="226"/>
                  </a:cubicBezTo>
                  <a:cubicBezTo>
                    <a:pt x="77" y="248"/>
                    <a:pt x="73" y="274"/>
                    <a:pt x="88" y="299"/>
                  </a:cubicBezTo>
                  <a:cubicBezTo>
                    <a:pt x="114" y="342"/>
                    <a:pt x="157" y="357"/>
                    <a:pt x="205" y="365"/>
                  </a:cubicBezTo>
                  <a:cubicBezTo>
                    <a:pt x="205" y="299"/>
                    <a:pt x="205" y="236"/>
                    <a:pt x="205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2" name="Freeform 18">
              <a:extLst>
                <a:ext uri="{FF2B5EF4-FFF2-40B4-BE49-F238E27FC236}">
                  <a16:creationId xmlns:a16="http://schemas.microsoft.com/office/drawing/2014/main" id="{29869C93-9D1D-4F38-A1A3-A814C949A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27975" y="1557338"/>
              <a:ext cx="1663700" cy="150813"/>
            </a:xfrm>
            <a:custGeom>
              <a:avLst/>
              <a:gdLst>
                <a:gd name="T0" fmla="*/ 316 w 629"/>
                <a:gd name="T1" fmla="*/ 57 h 57"/>
                <a:gd name="T2" fmla="*/ 44 w 629"/>
                <a:gd name="T3" fmla="*/ 57 h 57"/>
                <a:gd name="T4" fmla="*/ 23 w 629"/>
                <a:gd name="T5" fmla="*/ 55 h 57"/>
                <a:gd name="T6" fmla="*/ 5 w 629"/>
                <a:gd name="T7" fmla="*/ 26 h 57"/>
                <a:gd name="T8" fmla="*/ 28 w 629"/>
                <a:gd name="T9" fmla="*/ 3 h 57"/>
                <a:gd name="T10" fmla="*/ 41 w 629"/>
                <a:gd name="T11" fmla="*/ 2 h 57"/>
                <a:gd name="T12" fmla="*/ 591 w 629"/>
                <a:gd name="T13" fmla="*/ 2 h 57"/>
                <a:gd name="T14" fmla="*/ 603 w 629"/>
                <a:gd name="T15" fmla="*/ 2 h 57"/>
                <a:gd name="T16" fmla="*/ 628 w 629"/>
                <a:gd name="T17" fmla="*/ 27 h 57"/>
                <a:gd name="T18" fmla="*/ 608 w 629"/>
                <a:gd name="T19" fmla="*/ 55 h 57"/>
                <a:gd name="T20" fmla="*/ 580 w 629"/>
                <a:gd name="T21" fmla="*/ 57 h 57"/>
                <a:gd name="T22" fmla="*/ 316 w 629"/>
                <a:gd name="T2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9" h="57">
                  <a:moveTo>
                    <a:pt x="316" y="57"/>
                  </a:moveTo>
                  <a:cubicBezTo>
                    <a:pt x="226" y="57"/>
                    <a:pt x="135" y="57"/>
                    <a:pt x="44" y="57"/>
                  </a:cubicBezTo>
                  <a:cubicBezTo>
                    <a:pt x="37" y="57"/>
                    <a:pt x="30" y="57"/>
                    <a:pt x="23" y="55"/>
                  </a:cubicBezTo>
                  <a:cubicBezTo>
                    <a:pt x="8" y="51"/>
                    <a:pt x="0" y="39"/>
                    <a:pt x="5" y="26"/>
                  </a:cubicBezTo>
                  <a:cubicBezTo>
                    <a:pt x="8" y="16"/>
                    <a:pt x="19" y="9"/>
                    <a:pt x="28" y="3"/>
                  </a:cubicBezTo>
                  <a:cubicBezTo>
                    <a:pt x="30" y="0"/>
                    <a:pt x="37" y="2"/>
                    <a:pt x="41" y="2"/>
                  </a:cubicBezTo>
                  <a:cubicBezTo>
                    <a:pt x="225" y="2"/>
                    <a:pt x="408" y="2"/>
                    <a:pt x="591" y="2"/>
                  </a:cubicBezTo>
                  <a:cubicBezTo>
                    <a:pt x="595" y="2"/>
                    <a:pt x="599" y="2"/>
                    <a:pt x="603" y="2"/>
                  </a:cubicBezTo>
                  <a:cubicBezTo>
                    <a:pt x="618" y="4"/>
                    <a:pt x="626" y="13"/>
                    <a:pt x="628" y="27"/>
                  </a:cubicBezTo>
                  <a:cubicBezTo>
                    <a:pt x="629" y="41"/>
                    <a:pt x="622" y="51"/>
                    <a:pt x="608" y="55"/>
                  </a:cubicBezTo>
                  <a:cubicBezTo>
                    <a:pt x="599" y="57"/>
                    <a:pt x="589" y="57"/>
                    <a:pt x="580" y="57"/>
                  </a:cubicBezTo>
                  <a:cubicBezTo>
                    <a:pt x="492" y="57"/>
                    <a:pt x="404" y="57"/>
                    <a:pt x="31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3" name="Freeform 19">
              <a:extLst>
                <a:ext uri="{FF2B5EF4-FFF2-40B4-BE49-F238E27FC236}">
                  <a16:creationId xmlns:a16="http://schemas.microsoft.com/office/drawing/2014/main" id="{0A8BBCFC-9C4F-41F4-9277-E2E49136B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38950" y="2262188"/>
              <a:ext cx="877887" cy="146050"/>
            </a:xfrm>
            <a:custGeom>
              <a:avLst/>
              <a:gdLst>
                <a:gd name="T0" fmla="*/ 163 w 332"/>
                <a:gd name="T1" fmla="*/ 55 h 55"/>
                <a:gd name="T2" fmla="*/ 33 w 332"/>
                <a:gd name="T3" fmla="*/ 55 h 55"/>
                <a:gd name="T4" fmla="*/ 0 w 332"/>
                <a:gd name="T5" fmla="*/ 28 h 55"/>
                <a:gd name="T6" fmla="*/ 32 w 332"/>
                <a:gd name="T7" fmla="*/ 0 h 55"/>
                <a:gd name="T8" fmla="*/ 300 w 332"/>
                <a:gd name="T9" fmla="*/ 0 h 55"/>
                <a:gd name="T10" fmla="*/ 332 w 332"/>
                <a:gd name="T11" fmla="*/ 28 h 55"/>
                <a:gd name="T12" fmla="*/ 299 w 332"/>
                <a:gd name="T13" fmla="*/ 55 h 55"/>
                <a:gd name="T14" fmla="*/ 163 w 332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55">
                  <a:moveTo>
                    <a:pt x="163" y="55"/>
                  </a:moveTo>
                  <a:cubicBezTo>
                    <a:pt x="120" y="55"/>
                    <a:pt x="76" y="55"/>
                    <a:pt x="33" y="55"/>
                  </a:cubicBezTo>
                  <a:cubicBezTo>
                    <a:pt x="12" y="55"/>
                    <a:pt x="1" y="45"/>
                    <a:pt x="0" y="28"/>
                  </a:cubicBezTo>
                  <a:cubicBezTo>
                    <a:pt x="0" y="11"/>
                    <a:pt x="12" y="0"/>
                    <a:pt x="32" y="0"/>
                  </a:cubicBezTo>
                  <a:cubicBezTo>
                    <a:pt x="121" y="0"/>
                    <a:pt x="211" y="0"/>
                    <a:pt x="300" y="0"/>
                  </a:cubicBezTo>
                  <a:cubicBezTo>
                    <a:pt x="320" y="0"/>
                    <a:pt x="332" y="12"/>
                    <a:pt x="332" y="28"/>
                  </a:cubicBezTo>
                  <a:cubicBezTo>
                    <a:pt x="332" y="44"/>
                    <a:pt x="319" y="55"/>
                    <a:pt x="299" y="55"/>
                  </a:cubicBezTo>
                  <a:cubicBezTo>
                    <a:pt x="254" y="55"/>
                    <a:pt x="208" y="55"/>
                    <a:pt x="16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4" name="Freeform 20">
              <a:extLst>
                <a:ext uri="{FF2B5EF4-FFF2-40B4-BE49-F238E27FC236}">
                  <a16:creationId xmlns:a16="http://schemas.microsoft.com/office/drawing/2014/main" id="{F128E177-ACAF-4993-BD34-41E110B4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38950" y="2778126"/>
              <a:ext cx="877887" cy="144463"/>
            </a:xfrm>
            <a:custGeom>
              <a:avLst/>
              <a:gdLst>
                <a:gd name="T0" fmla="*/ 167 w 332"/>
                <a:gd name="T1" fmla="*/ 0 h 55"/>
                <a:gd name="T2" fmla="*/ 299 w 332"/>
                <a:gd name="T3" fmla="*/ 0 h 55"/>
                <a:gd name="T4" fmla="*/ 332 w 332"/>
                <a:gd name="T5" fmla="*/ 26 h 55"/>
                <a:gd name="T6" fmla="*/ 298 w 332"/>
                <a:gd name="T7" fmla="*/ 55 h 55"/>
                <a:gd name="T8" fmla="*/ 32 w 332"/>
                <a:gd name="T9" fmla="*/ 55 h 55"/>
                <a:gd name="T10" fmla="*/ 0 w 332"/>
                <a:gd name="T11" fmla="*/ 27 h 55"/>
                <a:gd name="T12" fmla="*/ 33 w 332"/>
                <a:gd name="T13" fmla="*/ 0 h 55"/>
                <a:gd name="T14" fmla="*/ 167 w 33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55">
                  <a:moveTo>
                    <a:pt x="167" y="0"/>
                  </a:moveTo>
                  <a:cubicBezTo>
                    <a:pt x="211" y="0"/>
                    <a:pt x="255" y="0"/>
                    <a:pt x="299" y="0"/>
                  </a:cubicBezTo>
                  <a:cubicBezTo>
                    <a:pt x="319" y="0"/>
                    <a:pt x="332" y="10"/>
                    <a:pt x="332" y="26"/>
                  </a:cubicBezTo>
                  <a:cubicBezTo>
                    <a:pt x="332" y="43"/>
                    <a:pt x="320" y="55"/>
                    <a:pt x="298" y="55"/>
                  </a:cubicBezTo>
                  <a:cubicBezTo>
                    <a:pt x="210" y="55"/>
                    <a:pt x="121" y="55"/>
                    <a:pt x="32" y="55"/>
                  </a:cubicBezTo>
                  <a:cubicBezTo>
                    <a:pt x="12" y="55"/>
                    <a:pt x="0" y="44"/>
                    <a:pt x="0" y="27"/>
                  </a:cubicBezTo>
                  <a:cubicBezTo>
                    <a:pt x="0" y="10"/>
                    <a:pt x="11" y="0"/>
                    <a:pt x="33" y="0"/>
                  </a:cubicBezTo>
                  <a:cubicBezTo>
                    <a:pt x="77" y="0"/>
                    <a:pt x="12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5" name="Freeform 21">
              <a:extLst>
                <a:ext uri="{FF2B5EF4-FFF2-40B4-BE49-F238E27FC236}">
                  <a16:creationId xmlns:a16="http://schemas.microsoft.com/office/drawing/2014/main" id="{96ACA349-841E-4926-85F7-CBE745C02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38950" y="3290888"/>
              <a:ext cx="877887" cy="144463"/>
            </a:xfrm>
            <a:custGeom>
              <a:avLst/>
              <a:gdLst>
                <a:gd name="T0" fmla="*/ 165 w 332"/>
                <a:gd name="T1" fmla="*/ 55 h 55"/>
                <a:gd name="T2" fmla="*/ 33 w 332"/>
                <a:gd name="T3" fmla="*/ 55 h 55"/>
                <a:gd name="T4" fmla="*/ 0 w 332"/>
                <a:gd name="T5" fmla="*/ 29 h 55"/>
                <a:gd name="T6" fmla="*/ 34 w 332"/>
                <a:gd name="T7" fmla="*/ 1 h 55"/>
                <a:gd name="T8" fmla="*/ 298 w 332"/>
                <a:gd name="T9" fmla="*/ 0 h 55"/>
                <a:gd name="T10" fmla="*/ 332 w 332"/>
                <a:gd name="T11" fmla="*/ 28 h 55"/>
                <a:gd name="T12" fmla="*/ 297 w 332"/>
                <a:gd name="T13" fmla="*/ 55 h 55"/>
                <a:gd name="T14" fmla="*/ 165 w 332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55">
                  <a:moveTo>
                    <a:pt x="165" y="55"/>
                  </a:moveTo>
                  <a:cubicBezTo>
                    <a:pt x="121" y="55"/>
                    <a:pt x="77" y="55"/>
                    <a:pt x="33" y="55"/>
                  </a:cubicBezTo>
                  <a:cubicBezTo>
                    <a:pt x="12" y="54"/>
                    <a:pt x="1" y="46"/>
                    <a:pt x="0" y="29"/>
                  </a:cubicBezTo>
                  <a:cubicBezTo>
                    <a:pt x="0" y="11"/>
                    <a:pt x="11" y="1"/>
                    <a:pt x="34" y="1"/>
                  </a:cubicBezTo>
                  <a:cubicBezTo>
                    <a:pt x="122" y="0"/>
                    <a:pt x="210" y="0"/>
                    <a:pt x="298" y="0"/>
                  </a:cubicBezTo>
                  <a:cubicBezTo>
                    <a:pt x="320" y="0"/>
                    <a:pt x="332" y="11"/>
                    <a:pt x="332" y="28"/>
                  </a:cubicBezTo>
                  <a:cubicBezTo>
                    <a:pt x="332" y="45"/>
                    <a:pt x="319" y="55"/>
                    <a:pt x="297" y="55"/>
                  </a:cubicBezTo>
                  <a:cubicBezTo>
                    <a:pt x="253" y="55"/>
                    <a:pt x="209" y="55"/>
                    <a:pt x="165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6" name="Freeform 22">
              <a:extLst>
                <a:ext uri="{FF2B5EF4-FFF2-40B4-BE49-F238E27FC236}">
                  <a16:creationId xmlns:a16="http://schemas.microsoft.com/office/drawing/2014/main" id="{D0C88AC4-DF06-4C85-9E9F-7F863CD7E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246813" y="3656013"/>
              <a:ext cx="1858962" cy="1789113"/>
            </a:xfrm>
            <a:custGeom>
              <a:avLst/>
              <a:gdLst>
                <a:gd name="T0" fmla="*/ 703 w 703"/>
                <a:gd name="T1" fmla="*/ 32 h 677"/>
                <a:gd name="T2" fmla="*/ 680 w 703"/>
                <a:gd name="T3" fmla="*/ 62 h 677"/>
                <a:gd name="T4" fmla="*/ 328 w 703"/>
                <a:gd name="T5" fmla="*/ 403 h 677"/>
                <a:gd name="T6" fmla="*/ 61 w 703"/>
                <a:gd name="T7" fmla="*/ 661 h 677"/>
                <a:gd name="T8" fmla="*/ 44 w 703"/>
                <a:gd name="T9" fmla="*/ 675 h 677"/>
                <a:gd name="T10" fmla="*/ 12 w 703"/>
                <a:gd name="T11" fmla="*/ 671 h 677"/>
                <a:gd name="T12" fmla="*/ 7 w 703"/>
                <a:gd name="T13" fmla="*/ 637 h 677"/>
                <a:gd name="T14" fmla="*/ 18 w 703"/>
                <a:gd name="T15" fmla="*/ 626 h 677"/>
                <a:gd name="T16" fmla="*/ 646 w 703"/>
                <a:gd name="T17" fmla="*/ 19 h 677"/>
                <a:gd name="T18" fmla="*/ 681 w 703"/>
                <a:gd name="T19" fmla="*/ 8 h 677"/>
                <a:gd name="T20" fmla="*/ 703 w 703"/>
                <a:gd name="T21" fmla="*/ 32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677">
                  <a:moveTo>
                    <a:pt x="703" y="32"/>
                  </a:moveTo>
                  <a:cubicBezTo>
                    <a:pt x="694" y="44"/>
                    <a:pt x="688" y="54"/>
                    <a:pt x="680" y="62"/>
                  </a:cubicBezTo>
                  <a:cubicBezTo>
                    <a:pt x="563" y="176"/>
                    <a:pt x="445" y="289"/>
                    <a:pt x="328" y="403"/>
                  </a:cubicBezTo>
                  <a:cubicBezTo>
                    <a:pt x="239" y="489"/>
                    <a:pt x="150" y="575"/>
                    <a:pt x="61" y="661"/>
                  </a:cubicBezTo>
                  <a:cubicBezTo>
                    <a:pt x="55" y="666"/>
                    <a:pt x="50" y="674"/>
                    <a:pt x="44" y="675"/>
                  </a:cubicBezTo>
                  <a:cubicBezTo>
                    <a:pt x="33" y="676"/>
                    <a:pt x="20" y="677"/>
                    <a:pt x="12" y="671"/>
                  </a:cubicBezTo>
                  <a:cubicBezTo>
                    <a:pt x="0" y="664"/>
                    <a:pt x="0" y="650"/>
                    <a:pt x="7" y="637"/>
                  </a:cubicBezTo>
                  <a:cubicBezTo>
                    <a:pt x="10" y="633"/>
                    <a:pt x="14" y="629"/>
                    <a:pt x="18" y="626"/>
                  </a:cubicBezTo>
                  <a:cubicBezTo>
                    <a:pt x="227" y="423"/>
                    <a:pt x="437" y="221"/>
                    <a:pt x="646" y="19"/>
                  </a:cubicBezTo>
                  <a:cubicBezTo>
                    <a:pt x="656" y="9"/>
                    <a:pt x="667" y="0"/>
                    <a:pt x="681" y="8"/>
                  </a:cubicBezTo>
                  <a:cubicBezTo>
                    <a:pt x="689" y="13"/>
                    <a:pt x="694" y="22"/>
                    <a:pt x="70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7" name="Freeform 23">
              <a:extLst>
                <a:ext uri="{FF2B5EF4-FFF2-40B4-BE49-F238E27FC236}">
                  <a16:creationId xmlns:a16="http://schemas.microsoft.com/office/drawing/2014/main" id="{4A58F267-7B3A-4760-B5F7-5270A6E6C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09063" y="5159376"/>
              <a:ext cx="946150" cy="906463"/>
            </a:xfrm>
            <a:custGeom>
              <a:avLst/>
              <a:gdLst>
                <a:gd name="T0" fmla="*/ 358 w 358"/>
                <a:gd name="T1" fmla="*/ 317 h 343"/>
                <a:gd name="T2" fmla="*/ 338 w 358"/>
                <a:gd name="T3" fmla="*/ 341 h 343"/>
                <a:gd name="T4" fmla="*/ 306 w 358"/>
                <a:gd name="T5" fmla="*/ 336 h 343"/>
                <a:gd name="T6" fmla="*/ 232 w 358"/>
                <a:gd name="T7" fmla="*/ 265 h 343"/>
                <a:gd name="T8" fmla="*/ 15 w 358"/>
                <a:gd name="T9" fmla="*/ 54 h 343"/>
                <a:gd name="T10" fmla="*/ 0 w 358"/>
                <a:gd name="T11" fmla="*/ 27 h 343"/>
                <a:gd name="T12" fmla="*/ 16 w 358"/>
                <a:gd name="T13" fmla="*/ 3 h 343"/>
                <a:gd name="T14" fmla="*/ 46 w 358"/>
                <a:gd name="T15" fmla="*/ 9 h 343"/>
                <a:gd name="T16" fmla="*/ 128 w 358"/>
                <a:gd name="T17" fmla="*/ 88 h 343"/>
                <a:gd name="T18" fmla="*/ 336 w 358"/>
                <a:gd name="T19" fmla="*/ 289 h 343"/>
                <a:gd name="T20" fmla="*/ 358 w 358"/>
                <a:gd name="T21" fmla="*/ 31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43">
                  <a:moveTo>
                    <a:pt x="358" y="317"/>
                  </a:moveTo>
                  <a:cubicBezTo>
                    <a:pt x="350" y="327"/>
                    <a:pt x="346" y="339"/>
                    <a:pt x="338" y="341"/>
                  </a:cubicBezTo>
                  <a:cubicBezTo>
                    <a:pt x="328" y="343"/>
                    <a:pt x="313" y="342"/>
                    <a:pt x="306" y="336"/>
                  </a:cubicBezTo>
                  <a:cubicBezTo>
                    <a:pt x="280" y="314"/>
                    <a:pt x="257" y="289"/>
                    <a:pt x="232" y="265"/>
                  </a:cubicBezTo>
                  <a:cubicBezTo>
                    <a:pt x="160" y="195"/>
                    <a:pt x="87" y="125"/>
                    <a:pt x="15" y="54"/>
                  </a:cubicBezTo>
                  <a:cubicBezTo>
                    <a:pt x="8" y="47"/>
                    <a:pt x="0" y="36"/>
                    <a:pt x="0" y="27"/>
                  </a:cubicBezTo>
                  <a:cubicBezTo>
                    <a:pt x="0" y="19"/>
                    <a:pt x="8" y="6"/>
                    <a:pt x="16" y="3"/>
                  </a:cubicBezTo>
                  <a:cubicBezTo>
                    <a:pt x="24" y="0"/>
                    <a:pt x="39" y="3"/>
                    <a:pt x="46" y="9"/>
                  </a:cubicBezTo>
                  <a:cubicBezTo>
                    <a:pt x="74" y="34"/>
                    <a:pt x="101" y="61"/>
                    <a:pt x="128" y="88"/>
                  </a:cubicBezTo>
                  <a:cubicBezTo>
                    <a:pt x="198" y="155"/>
                    <a:pt x="267" y="222"/>
                    <a:pt x="336" y="289"/>
                  </a:cubicBezTo>
                  <a:cubicBezTo>
                    <a:pt x="344" y="297"/>
                    <a:pt x="349" y="307"/>
                    <a:pt x="358" y="3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8" name="Rounded Rectangle 29">
            <a:extLst>
              <a:ext uri="{FF2B5EF4-FFF2-40B4-BE49-F238E27FC236}">
                <a16:creationId xmlns:a16="http://schemas.microsoft.com/office/drawing/2014/main" id="{374F7726-5223-4F4E-9D18-D6590AE07D70}"/>
              </a:ext>
            </a:extLst>
          </p:cNvPr>
          <p:cNvSpPr/>
          <p:nvPr/>
        </p:nvSpPr>
        <p:spPr>
          <a:xfrm>
            <a:off x="10379879" y="4033782"/>
            <a:ext cx="1188720" cy="1095598"/>
          </a:xfrm>
          <a:prstGeom prst="roundRect">
            <a:avLst>
              <a:gd name="adj" fmla="val 11103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E4BF5064-E9C3-41E6-B516-97514D8E941E}"/>
              </a:ext>
            </a:extLst>
          </p:cNvPr>
          <p:cNvSpPr txBox="1"/>
          <p:nvPr/>
        </p:nvSpPr>
        <p:spPr>
          <a:xfrm>
            <a:off x="10425599" y="4763620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Dedupe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Can 69">
            <a:extLst>
              <a:ext uri="{FF2B5EF4-FFF2-40B4-BE49-F238E27FC236}">
                <a16:creationId xmlns:a16="http://schemas.microsoft.com/office/drawing/2014/main" id="{04770C7F-2371-4065-888E-14DDAA87624A}"/>
              </a:ext>
            </a:extLst>
          </p:cNvPr>
          <p:cNvSpPr/>
          <p:nvPr/>
        </p:nvSpPr>
        <p:spPr>
          <a:xfrm>
            <a:off x="10576651" y="4650649"/>
            <a:ext cx="7951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EF494FAD-48A1-4895-9BDA-D074561732D4}"/>
              </a:ext>
            </a:extLst>
          </p:cNvPr>
          <p:cNvGrpSpPr/>
          <p:nvPr/>
        </p:nvGrpSpPr>
        <p:grpSpPr>
          <a:xfrm>
            <a:off x="10749117" y="4228123"/>
            <a:ext cx="450244" cy="428814"/>
            <a:chOff x="-10248900" y="969963"/>
            <a:chExt cx="6437312" cy="6130925"/>
          </a:xfrm>
          <a:solidFill>
            <a:schemeClr val="tx1"/>
          </a:solidFill>
        </p:grpSpPr>
        <p:sp>
          <p:nvSpPr>
            <p:cNvPr id="412" name="Freeform 8">
              <a:extLst>
                <a:ext uri="{FF2B5EF4-FFF2-40B4-BE49-F238E27FC236}">
                  <a16:creationId xmlns:a16="http://schemas.microsoft.com/office/drawing/2014/main" id="{90F8156A-5168-4A4F-8A94-D90F6E0A0A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248900" y="969963"/>
              <a:ext cx="6437312" cy="6130925"/>
            </a:xfrm>
            <a:custGeom>
              <a:avLst/>
              <a:gdLst>
                <a:gd name="T0" fmla="*/ 603 w 2435"/>
                <a:gd name="T1" fmla="*/ 1222 h 2320"/>
                <a:gd name="T2" fmla="*/ 324 w 2435"/>
                <a:gd name="T3" fmla="*/ 56 h 2320"/>
                <a:gd name="T4" fmla="*/ 55 w 2435"/>
                <a:gd name="T5" fmla="*/ 808 h 2320"/>
                <a:gd name="T6" fmla="*/ 84 w 2435"/>
                <a:gd name="T7" fmla="*/ 821 h 2320"/>
                <a:gd name="T8" fmla="*/ 534 w 2435"/>
                <a:gd name="T9" fmla="*/ 821 h 2320"/>
                <a:gd name="T10" fmla="*/ 534 w 2435"/>
                <a:gd name="T11" fmla="*/ 875 h 2320"/>
                <a:gd name="T12" fmla="*/ 42 w 2435"/>
                <a:gd name="T13" fmla="*/ 876 h 2320"/>
                <a:gd name="T14" fmla="*/ 0 w 2435"/>
                <a:gd name="T15" fmla="*/ 333 h 2320"/>
                <a:gd name="T16" fmla="*/ 849 w 2435"/>
                <a:gd name="T17" fmla="*/ 1 h 2320"/>
                <a:gd name="T18" fmla="*/ 1807 w 2435"/>
                <a:gd name="T19" fmla="*/ 337 h 2320"/>
                <a:gd name="T20" fmla="*/ 1807 w 2435"/>
                <a:gd name="T21" fmla="*/ 880 h 2320"/>
                <a:gd name="T22" fmla="*/ 1940 w 2435"/>
                <a:gd name="T23" fmla="*/ 750 h 2320"/>
                <a:gd name="T24" fmla="*/ 2417 w 2435"/>
                <a:gd name="T25" fmla="*/ 898 h 2320"/>
                <a:gd name="T26" fmla="*/ 1867 w 2435"/>
                <a:gd name="T27" fmla="*/ 1619 h 2320"/>
                <a:gd name="T28" fmla="*/ 876 w 2435"/>
                <a:gd name="T29" fmla="*/ 2202 h 2320"/>
                <a:gd name="T30" fmla="*/ 313 w 2435"/>
                <a:gd name="T31" fmla="*/ 1445 h 2320"/>
                <a:gd name="T32" fmla="*/ 603 w 2435"/>
                <a:gd name="T33" fmla="*/ 1244 h 2320"/>
                <a:gd name="T34" fmla="*/ 523 w 2435"/>
                <a:gd name="T35" fmla="*/ 64 h 2320"/>
                <a:gd name="T36" fmla="*/ 657 w 2435"/>
                <a:gd name="T37" fmla="*/ 1234 h 2320"/>
                <a:gd name="T38" fmla="*/ 775 w 2435"/>
                <a:gd name="T39" fmla="*/ 1322 h 2320"/>
                <a:gd name="T40" fmla="*/ 1076 w 2435"/>
                <a:gd name="T41" fmla="*/ 1611 h 2320"/>
                <a:gd name="T42" fmla="*/ 1745 w 2435"/>
                <a:gd name="T43" fmla="*/ 944 h 2320"/>
                <a:gd name="T44" fmla="*/ 1751 w 2435"/>
                <a:gd name="T45" fmla="*/ 327 h 2320"/>
                <a:gd name="T46" fmla="*/ 1479 w 2435"/>
                <a:gd name="T47" fmla="*/ 56 h 2320"/>
                <a:gd name="T48" fmla="*/ 515 w 2435"/>
                <a:gd name="T49" fmla="*/ 56 h 2320"/>
                <a:gd name="T50" fmla="*/ 1245 w 2435"/>
                <a:gd name="T51" fmla="*/ 2164 h 2320"/>
                <a:gd name="T52" fmla="*/ 2298 w 2435"/>
                <a:gd name="T53" fmla="*/ 1110 h 2320"/>
                <a:gd name="T54" fmla="*/ 1977 w 2435"/>
                <a:gd name="T55" fmla="*/ 790 h 2320"/>
                <a:gd name="T56" fmla="*/ 1048 w 2435"/>
                <a:gd name="T57" fmla="*/ 1662 h 2320"/>
                <a:gd name="T58" fmla="*/ 587 w 2435"/>
                <a:gd name="T59" fmla="*/ 1300 h 2320"/>
                <a:gd name="T60" fmla="*/ 426 w 2435"/>
                <a:gd name="T61" fmla="*/ 1692 h 2320"/>
                <a:gd name="T62" fmla="*/ 1086 w 2435"/>
                <a:gd name="T63" fmla="*/ 2234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5" h="2320">
                  <a:moveTo>
                    <a:pt x="603" y="1244"/>
                  </a:moveTo>
                  <a:cubicBezTo>
                    <a:pt x="603" y="1236"/>
                    <a:pt x="603" y="1229"/>
                    <a:pt x="603" y="1222"/>
                  </a:cubicBezTo>
                  <a:cubicBezTo>
                    <a:pt x="603" y="926"/>
                    <a:pt x="603" y="629"/>
                    <a:pt x="603" y="333"/>
                  </a:cubicBezTo>
                  <a:cubicBezTo>
                    <a:pt x="602" y="176"/>
                    <a:pt x="480" y="55"/>
                    <a:pt x="324" y="56"/>
                  </a:cubicBezTo>
                  <a:cubicBezTo>
                    <a:pt x="181" y="57"/>
                    <a:pt x="58" y="176"/>
                    <a:pt x="56" y="320"/>
                  </a:cubicBezTo>
                  <a:cubicBezTo>
                    <a:pt x="54" y="483"/>
                    <a:pt x="55" y="645"/>
                    <a:pt x="55" y="808"/>
                  </a:cubicBezTo>
                  <a:cubicBezTo>
                    <a:pt x="55" y="811"/>
                    <a:pt x="56" y="815"/>
                    <a:pt x="57" y="821"/>
                  </a:cubicBezTo>
                  <a:cubicBezTo>
                    <a:pt x="66" y="821"/>
                    <a:pt x="75" y="821"/>
                    <a:pt x="84" y="821"/>
                  </a:cubicBezTo>
                  <a:cubicBezTo>
                    <a:pt x="228" y="821"/>
                    <a:pt x="372" y="821"/>
                    <a:pt x="516" y="821"/>
                  </a:cubicBezTo>
                  <a:cubicBezTo>
                    <a:pt x="522" y="821"/>
                    <a:pt x="528" y="820"/>
                    <a:pt x="534" y="821"/>
                  </a:cubicBezTo>
                  <a:cubicBezTo>
                    <a:pt x="548" y="824"/>
                    <a:pt x="556" y="833"/>
                    <a:pt x="556" y="848"/>
                  </a:cubicBezTo>
                  <a:cubicBezTo>
                    <a:pt x="556" y="863"/>
                    <a:pt x="548" y="872"/>
                    <a:pt x="534" y="875"/>
                  </a:cubicBezTo>
                  <a:cubicBezTo>
                    <a:pt x="528" y="876"/>
                    <a:pt x="521" y="876"/>
                    <a:pt x="514" y="876"/>
                  </a:cubicBezTo>
                  <a:cubicBezTo>
                    <a:pt x="357" y="876"/>
                    <a:pt x="200" y="876"/>
                    <a:pt x="42" y="876"/>
                  </a:cubicBezTo>
                  <a:cubicBezTo>
                    <a:pt x="8" y="876"/>
                    <a:pt x="0" y="868"/>
                    <a:pt x="0" y="833"/>
                  </a:cubicBezTo>
                  <a:cubicBezTo>
                    <a:pt x="0" y="666"/>
                    <a:pt x="1" y="500"/>
                    <a:pt x="0" y="333"/>
                  </a:cubicBezTo>
                  <a:cubicBezTo>
                    <a:pt x="0" y="148"/>
                    <a:pt x="145" y="1"/>
                    <a:pt x="331" y="1"/>
                  </a:cubicBezTo>
                  <a:cubicBezTo>
                    <a:pt x="503" y="0"/>
                    <a:pt x="676" y="1"/>
                    <a:pt x="849" y="1"/>
                  </a:cubicBezTo>
                  <a:cubicBezTo>
                    <a:pt x="1056" y="1"/>
                    <a:pt x="1263" y="1"/>
                    <a:pt x="1471" y="1"/>
                  </a:cubicBezTo>
                  <a:cubicBezTo>
                    <a:pt x="1663" y="1"/>
                    <a:pt x="1807" y="145"/>
                    <a:pt x="1807" y="337"/>
                  </a:cubicBezTo>
                  <a:cubicBezTo>
                    <a:pt x="1807" y="509"/>
                    <a:pt x="1807" y="681"/>
                    <a:pt x="1807" y="853"/>
                  </a:cubicBezTo>
                  <a:cubicBezTo>
                    <a:pt x="1807" y="861"/>
                    <a:pt x="1807" y="868"/>
                    <a:pt x="1807" y="880"/>
                  </a:cubicBezTo>
                  <a:cubicBezTo>
                    <a:pt x="1814" y="874"/>
                    <a:pt x="1818" y="871"/>
                    <a:pt x="1822" y="867"/>
                  </a:cubicBezTo>
                  <a:cubicBezTo>
                    <a:pt x="1862" y="828"/>
                    <a:pt x="1900" y="788"/>
                    <a:pt x="1940" y="750"/>
                  </a:cubicBezTo>
                  <a:cubicBezTo>
                    <a:pt x="2021" y="672"/>
                    <a:pt x="2117" y="646"/>
                    <a:pt x="2223" y="679"/>
                  </a:cubicBezTo>
                  <a:cubicBezTo>
                    <a:pt x="2331" y="712"/>
                    <a:pt x="2396" y="788"/>
                    <a:pt x="2417" y="898"/>
                  </a:cubicBezTo>
                  <a:cubicBezTo>
                    <a:pt x="2435" y="996"/>
                    <a:pt x="2405" y="1081"/>
                    <a:pt x="2335" y="1151"/>
                  </a:cubicBezTo>
                  <a:cubicBezTo>
                    <a:pt x="2179" y="1307"/>
                    <a:pt x="2023" y="1463"/>
                    <a:pt x="1867" y="1619"/>
                  </a:cubicBezTo>
                  <a:cubicBezTo>
                    <a:pt x="1674" y="1812"/>
                    <a:pt x="1481" y="2005"/>
                    <a:pt x="1288" y="2197"/>
                  </a:cubicBezTo>
                  <a:cubicBezTo>
                    <a:pt x="1167" y="2318"/>
                    <a:pt x="1000" y="2320"/>
                    <a:pt x="876" y="2202"/>
                  </a:cubicBezTo>
                  <a:cubicBezTo>
                    <a:pt x="714" y="2046"/>
                    <a:pt x="551" y="1889"/>
                    <a:pt x="390" y="1733"/>
                  </a:cubicBezTo>
                  <a:cubicBezTo>
                    <a:pt x="307" y="1653"/>
                    <a:pt x="280" y="1555"/>
                    <a:pt x="313" y="1445"/>
                  </a:cubicBezTo>
                  <a:cubicBezTo>
                    <a:pt x="346" y="1337"/>
                    <a:pt x="422" y="1273"/>
                    <a:pt x="533" y="1250"/>
                  </a:cubicBezTo>
                  <a:cubicBezTo>
                    <a:pt x="555" y="1246"/>
                    <a:pt x="578" y="1246"/>
                    <a:pt x="603" y="1244"/>
                  </a:cubicBezTo>
                  <a:close/>
                  <a:moveTo>
                    <a:pt x="515" y="56"/>
                  </a:moveTo>
                  <a:cubicBezTo>
                    <a:pt x="519" y="61"/>
                    <a:pt x="521" y="63"/>
                    <a:pt x="523" y="64"/>
                  </a:cubicBezTo>
                  <a:cubicBezTo>
                    <a:pt x="616" y="135"/>
                    <a:pt x="658" y="229"/>
                    <a:pt x="657" y="345"/>
                  </a:cubicBezTo>
                  <a:cubicBezTo>
                    <a:pt x="657" y="641"/>
                    <a:pt x="657" y="938"/>
                    <a:pt x="657" y="1234"/>
                  </a:cubicBezTo>
                  <a:cubicBezTo>
                    <a:pt x="657" y="1251"/>
                    <a:pt x="662" y="1257"/>
                    <a:pt x="677" y="1262"/>
                  </a:cubicBezTo>
                  <a:cubicBezTo>
                    <a:pt x="714" y="1274"/>
                    <a:pt x="747" y="1295"/>
                    <a:pt x="775" y="1322"/>
                  </a:cubicBezTo>
                  <a:cubicBezTo>
                    <a:pt x="828" y="1373"/>
                    <a:pt x="881" y="1424"/>
                    <a:pt x="934" y="1475"/>
                  </a:cubicBezTo>
                  <a:cubicBezTo>
                    <a:pt x="981" y="1520"/>
                    <a:pt x="1028" y="1566"/>
                    <a:pt x="1076" y="1611"/>
                  </a:cubicBezTo>
                  <a:cubicBezTo>
                    <a:pt x="1078" y="1610"/>
                    <a:pt x="1079" y="1610"/>
                    <a:pt x="1080" y="1609"/>
                  </a:cubicBezTo>
                  <a:cubicBezTo>
                    <a:pt x="1302" y="1387"/>
                    <a:pt x="1523" y="1166"/>
                    <a:pt x="1745" y="944"/>
                  </a:cubicBezTo>
                  <a:cubicBezTo>
                    <a:pt x="1749" y="940"/>
                    <a:pt x="1752" y="933"/>
                    <a:pt x="1752" y="927"/>
                  </a:cubicBezTo>
                  <a:cubicBezTo>
                    <a:pt x="1752" y="727"/>
                    <a:pt x="1753" y="527"/>
                    <a:pt x="1751" y="327"/>
                  </a:cubicBezTo>
                  <a:cubicBezTo>
                    <a:pt x="1751" y="295"/>
                    <a:pt x="1744" y="261"/>
                    <a:pt x="1733" y="230"/>
                  </a:cubicBezTo>
                  <a:cubicBezTo>
                    <a:pt x="1694" y="125"/>
                    <a:pt x="1592" y="56"/>
                    <a:pt x="1479" y="56"/>
                  </a:cubicBezTo>
                  <a:cubicBezTo>
                    <a:pt x="1175" y="55"/>
                    <a:pt x="871" y="56"/>
                    <a:pt x="567" y="56"/>
                  </a:cubicBezTo>
                  <a:cubicBezTo>
                    <a:pt x="551" y="56"/>
                    <a:pt x="535" y="56"/>
                    <a:pt x="515" y="56"/>
                  </a:cubicBezTo>
                  <a:close/>
                  <a:moveTo>
                    <a:pt x="1086" y="2234"/>
                  </a:moveTo>
                  <a:cubicBezTo>
                    <a:pt x="1145" y="2233"/>
                    <a:pt x="1199" y="2209"/>
                    <a:pt x="1245" y="2164"/>
                  </a:cubicBezTo>
                  <a:cubicBezTo>
                    <a:pt x="1538" y="1870"/>
                    <a:pt x="1832" y="1576"/>
                    <a:pt x="2126" y="1283"/>
                  </a:cubicBezTo>
                  <a:cubicBezTo>
                    <a:pt x="2183" y="1225"/>
                    <a:pt x="2241" y="1168"/>
                    <a:pt x="2298" y="1110"/>
                  </a:cubicBezTo>
                  <a:cubicBezTo>
                    <a:pt x="2364" y="1042"/>
                    <a:pt x="2385" y="961"/>
                    <a:pt x="2353" y="871"/>
                  </a:cubicBezTo>
                  <a:cubicBezTo>
                    <a:pt x="2297" y="712"/>
                    <a:pt x="2098" y="670"/>
                    <a:pt x="1977" y="790"/>
                  </a:cubicBezTo>
                  <a:cubicBezTo>
                    <a:pt x="1687" y="1080"/>
                    <a:pt x="1397" y="1370"/>
                    <a:pt x="1107" y="1661"/>
                  </a:cubicBezTo>
                  <a:cubicBezTo>
                    <a:pt x="1083" y="1684"/>
                    <a:pt x="1072" y="1685"/>
                    <a:pt x="1048" y="1662"/>
                  </a:cubicBezTo>
                  <a:cubicBezTo>
                    <a:pt x="946" y="1563"/>
                    <a:pt x="844" y="1465"/>
                    <a:pt x="742" y="1366"/>
                  </a:cubicBezTo>
                  <a:cubicBezTo>
                    <a:pt x="698" y="1324"/>
                    <a:pt x="647" y="1302"/>
                    <a:pt x="587" y="1300"/>
                  </a:cubicBezTo>
                  <a:cubicBezTo>
                    <a:pt x="494" y="1298"/>
                    <a:pt x="409" y="1354"/>
                    <a:pt x="373" y="1440"/>
                  </a:cubicBezTo>
                  <a:cubicBezTo>
                    <a:pt x="336" y="1527"/>
                    <a:pt x="357" y="1624"/>
                    <a:pt x="426" y="1692"/>
                  </a:cubicBezTo>
                  <a:cubicBezTo>
                    <a:pt x="592" y="1851"/>
                    <a:pt x="757" y="2011"/>
                    <a:pt x="923" y="2170"/>
                  </a:cubicBezTo>
                  <a:cubicBezTo>
                    <a:pt x="967" y="2212"/>
                    <a:pt x="1020" y="2233"/>
                    <a:pt x="1086" y="2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3" name="Freeform 9">
              <a:extLst>
                <a:ext uri="{FF2B5EF4-FFF2-40B4-BE49-F238E27FC236}">
                  <a16:creationId xmlns:a16="http://schemas.microsoft.com/office/drawing/2014/main" id="{348F29BD-4E54-4E35-BA55-3E43FD626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09175" y="1849438"/>
              <a:ext cx="900112" cy="1073150"/>
            </a:xfrm>
            <a:custGeom>
              <a:avLst/>
              <a:gdLst>
                <a:gd name="T0" fmla="*/ 55 w 341"/>
                <a:gd name="T1" fmla="*/ 351 h 406"/>
                <a:gd name="T2" fmla="*/ 79 w 341"/>
                <a:gd name="T3" fmla="*/ 351 h 406"/>
                <a:gd name="T4" fmla="*/ 305 w 341"/>
                <a:gd name="T5" fmla="*/ 351 h 406"/>
                <a:gd name="T6" fmla="*/ 341 w 341"/>
                <a:gd name="T7" fmla="*/ 378 h 406"/>
                <a:gd name="T8" fmla="*/ 304 w 341"/>
                <a:gd name="T9" fmla="*/ 406 h 406"/>
                <a:gd name="T10" fmla="*/ 37 w 341"/>
                <a:gd name="T11" fmla="*/ 406 h 406"/>
                <a:gd name="T12" fmla="*/ 0 w 341"/>
                <a:gd name="T13" fmla="*/ 368 h 406"/>
                <a:gd name="T14" fmla="*/ 0 w 341"/>
                <a:gd name="T15" fmla="*/ 37 h 406"/>
                <a:gd name="T16" fmla="*/ 27 w 341"/>
                <a:gd name="T17" fmla="*/ 0 h 406"/>
                <a:gd name="T18" fmla="*/ 55 w 341"/>
                <a:gd name="T19" fmla="*/ 36 h 406"/>
                <a:gd name="T20" fmla="*/ 55 w 341"/>
                <a:gd name="T21" fmla="*/ 326 h 406"/>
                <a:gd name="T22" fmla="*/ 55 w 341"/>
                <a:gd name="T23" fmla="*/ 35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1" h="406">
                  <a:moveTo>
                    <a:pt x="55" y="351"/>
                  </a:moveTo>
                  <a:cubicBezTo>
                    <a:pt x="65" y="351"/>
                    <a:pt x="72" y="351"/>
                    <a:pt x="79" y="351"/>
                  </a:cubicBezTo>
                  <a:cubicBezTo>
                    <a:pt x="154" y="351"/>
                    <a:pt x="229" y="351"/>
                    <a:pt x="305" y="351"/>
                  </a:cubicBezTo>
                  <a:cubicBezTo>
                    <a:pt x="328" y="351"/>
                    <a:pt x="341" y="361"/>
                    <a:pt x="341" y="378"/>
                  </a:cubicBezTo>
                  <a:cubicBezTo>
                    <a:pt x="341" y="396"/>
                    <a:pt x="328" y="406"/>
                    <a:pt x="304" y="406"/>
                  </a:cubicBezTo>
                  <a:cubicBezTo>
                    <a:pt x="215" y="406"/>
                    <a:pt x="126" y="406"/>
                    <a:pt x="37" y="406"/>
                  </a:cubicBezTo>
                  <a:cubicBezTo>
                    <a:pt x="9" y="406"/>
                    <a:pt x="0" y="397"/>
                    <a:pt x="0" y="368"/>
                  </a:cubicBezTo>
                  <a:cubicBezTo>
                    <a:pt x="0" y="258"/>
                    <a:pt x="0" y="147"/>
                    <a:pt x="0" y="37"/>
                  </a:cubicBezTo>
                  <a:cubicBezTo>
                    <a:pt x="0" y="13"/>
                    <a:pt x="10" y="0"/>
                    <a:pt x="27" y="0"/>
                  </a:cubicBezTo>
                  <a:cubicBezTo>
                    <a:pt x="45" y="0"/>
                    <a:pt x="55" y="13"/>
                    <a:pt x="55" y="36"/>
                  </a:cubicBezTo>
                  <a:cubicBezTo>
                    <a:pt x="55" y="133"/>
                    <a:pt x="55" y="229"/>
                    <a:pt x="55" y="326"/>
                  </a:cubicBezTo>
                  <a:cubicBezTo>
                    <a:pt x="55" y="333"/>
                    <a:pt x="55" y="340"/>
                    <a:pt x="55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4" name="Freeform 17">
              <a:extLst>
                <a:ext uri="{FF2B5EF4-FFF2-40B4-BE49-F238E27FC236}">
                  <a16:creationId xmlns:a16="http://schemas.microsoft.com/office/drawing/2014/main" id="{4E3424E3-D3A6-4483-AFF5-DA0D0F5A05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331200" y="2260601"/>
              <a:ext cx="1268412" cy="2155825"/>
            </a:xfrm>
            <a:custGeom>
              <a:avLst/>
              <a:gdLst>
                <a:gd name="T0" fmla="*/ 261 w 480"/>
                <a:gd name="T1" fmla="*/ 705 h 816"/>
                <a:gd name="T2" fmla="*/ 261 w 480"/>
                <a:gd name="T3" fmla="*/ 782 h 816"/>
                <a:gd name="T4" fmla="*/ 234 w 480"/>
                <a:gd name="T5" fmla="*/ 816 h 816"/>
                <a:gd name="T6" fmla="*/ 206 w 480"/>
                <a:gd name="T7" fmla="*/ 783 h 816"/>
                <a:gd name="T8" fmla="*/ 206 w 480"/>
                <a:gd name="T9" fmla="*/ 705 h 816"/>
                <a:gd name="T10" fmla="*/ 147 w 480"/>
                <a:gd name="T11" fmla="*/ 691 h 816"/>
                <a:gd name="T12" fmla="*/ 25 w 480"/>
                <a:gd name="T13" fmla="*/ 607 h 816"/>
                <a:gd name="T14" fmla="*/ 3 w 480"/>
                <a:gd name="T15" fmla="*/ 536 h 816"/>
                <a:gd name="T16" fmla="*/ 28 w 480"/>
                <a:gd name="T17" fmla="*/ 508 h 816"/>
                <a:gd name="T18" fmla="*/ 57 w 480"/>
                <a:gd name="T19" fmla="*/ 532 h 816"/>
                <a:gd name="T20" fmla="*/ 128 w 480"/>
                <a:gd name="T21" fmla="*/ 625 h 816"/>
                <a:gd name="T22" fmla="*/ 205 w 480"/>
                <a:gd name="T23" fmla="*/ 651 h 816"/>
                <a:gd name="T24" fmla="*/ 205 w 480"/>
                <a:gd name="T25" fmla="*/ 422 h 816"/>
                <a:gd name="T26" fmla="*/ 150 w 480"/>
                <a:gd name="T27" fmla="*/ 408 h 816"/>
                <a:gd name="T28" fmla="*/ 71 w 480"/>
                <a:gd name="T29" fmla="*/ 363 h 816"/>
                <a:gd name="T30" fmla="*/ 72 w 480"/>
                <a:gd name="T31" fmla="*/ 170 h 816"/>
                <a:gd name="T32" fmla="*/ 193 w 480"/>
                <a:gd name="T33" fmla="*/ 117 h 816"/>
                <a:gd name="T34" fmla="*/ 206 w 480"/>
                <a:gd name="T35" fmla="*/ 115 h 816"/>
                <a:gd name="T36" fmla="*/ 206 w 480"/>
                <a:gd name="T37" fmla="*/ 37 h 816"/>
                <a:gd name="T38" fmla="*/ 235 w 480"/>
                <a:gd name="T39" fmla="*/ 1 h 816"/>
                <a:gd name="T40" fmla="*/ 261 w 480"/>
                <a:gd name="T41" fmla="*/ 36 h 816"/>
                <a:gd name="T42" fmla="*/ 261 w 480"/>
                <a:gd name="T43" fmla="*/ 111 h 816"/>
                <a:gd name="T44" fmla="*/ 352 w 480"/>
                <a:gd name="T45" fmla="*/ 141 h 816"/>
                <a:gd name="T46" fmla="*/ 439 w 480"/>
                <a:gd name="T47" fmla="*/ 239 h 816"/>
                <a:gd name="T48" fmla="*/ 442 w 480"/>
                <a:gd name="T49" fmla="*/ 269 h 816"/>
                <a:gd name="T50" fmla="*/ 417 w 480"/>
                <a:gd name="T51" fmla="*/ 295 h 816"/>
                <a:gd name="T52" fmla="*/ 389 w 480"/>
                <a:gd name="T53" fmla="*/ 274 h 816"/>
                <a:gd name="T54" fmla="*/ 263 w 480"/>
                <a:gd name="T55" fmla="*/ 172 h 816"/>
                <a:gd name="T56" fmla="*/ 263 w 480"/>
                <a:gd name="T57" fmla="*/ 365 h 816"/>
                <a:gd name="T58" fmla="*/ 326 w 480"/>
                <a:gd name="T59" fmla="*/ 380 h 816"/>
                <a:gd name="T60" fmla="*/ 423 w 480"/>
                <a:gd name="T61" fmla="*/ 437 h 816"/>
                <a:gd name="T62" fmla="*/ 424 w 480"/>
                <a:gd name="T63" fmla="*/ 632 h 816"/>
                <a:gd name="T64" fmla="*/ 284 w 480"/>
                <a:gd name="T65" fmla="*/ 700 h 816"/>
                <a:gd name="T66" fmla="*/ 269 w 480"/>
                <a:gd name="T67" fmla="*/ 702 h 816"/>
                <a:gd name="T68" fmla="*/ 261 w 480"/>
                <a:gd name="T69" fmla="*/ 705 h 816"/>
                <a:gd name="T70" fmla="*/ 263 w 480"/>
                <a:gd name="T71" fmla="*/ 423 h 816"/>
                <a:gd name="T72" fmla="*/ 263 w 480"/>
                <a:gd name="T73" fmla="*/ 647 h 816"/>
                <a:gd name="T74" fmla="*/ 384 w 480"/>
                <a:gd name="T75" fmla="*/ 594 h 816"/>
                <a:gd name="T76" fmla="*/ 395 w 480"/>
                <a:gd name="T77" fmla="*/ 489 h 816"/>
                <a:gd name="T78" fmla="*/ 263 w 480"/>
                <a:gd name="T79" fmla="*/ 423 h 816"/>
                <a:gd name="T80" fmla="*/ 205 w 480"/>
                <a:gd name="T81" fmla="*/ 171 h 816"/>
                <a:gd name="T82" fmla="*/ 95 w 480"/>
                <a:gd name="T83" fmla="*/ 226 h 816"/>
                <a:gd name="T84" fmla="*/ 88 w 480"/>
                <a:gd name="T85" fmla="*/ 299 h 816"/>
                <a:gd name="T86" fmla="*/ 205 w 480"/>
                <a:gd name="T87" fmla="*/ 365 h 816"/>
                <a:gd name="T88" fmla="*/ 205 w 480"/>
                <a:gd name="T89" fmla="*/ 171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0" h="816">
                  <a:moveTo>
                    <a:pt x="261" y="705"/>
                  </a:moveTo>
                  <a:cubicBezTo>
                    <a:pt x="261" y="730"/>
                    <a:pt x="262" y="756"/>
                    <a:pt x="261" y="782"/>
                  </a:cubicBezTo>
                  <a:cubicBezTo>
                    <a:pt x="261" y="805"/>
                    <a:pt x="252" y="816"/>
                    <a:pt x="234" y="816"/>
                  </a:cubicBezTo>
                  <a:cubicBezTo>
                    <a:pt x="216" y="816"/>
                    <a:pt x="207" y="805"/>
                    <a:pt x="206" y="783"/>
                  </a:cubicBezTo>
                  <a:cubicBezTo>
                    <a:pt x="206" y="757"/>
                    <a:pt x="206" y="731"/>
                    <a:pt x="206" y="705"/>
                  </a:cubicBezTo>
                  <a:cubicBezTo>
                    <a:pt x="185" y="700"/>
                    <a:pt x="166" y="697"/>
                    <a:pt x="147" y="691"/>
                  </a:cubicBezTo>
                  <a:cubicBezTo>
                    <a:pt x="97" y="677"/>
                    <a:pt x="52" y="653"/>
                    <a:pt x="25" y="607"/>
                  </a:cubicBezTo>
                  <a:cubicBezTo>
                    <a:pt x="13" y="586"/>
                    <a:pt x="8" y="560"/>
                    <a:pt x="3" y="536"/>
                  </a:cubicBezTo>
                  <a:cubicBezTo>
                    <a:pt x="0" y="520"/>
                    <a:pt x="11" y="509"/>
                    <a:pt x="28" y="508"/>
                  </a:cubicBezTo>
                  <a:cubicBezTo>
                    <a:pt x="45" y="507"/>
                    <a:pt x="56" y="517"/>
                    <a:pt x="57" y="532"/>
                  </a:cubicBezTo>
                  <a:cubicBezTo>
                    <a:pt x="59" y="580"/>
                    <a:pt x="89" y="607"/>
                    <a:pt x="128" y="625"/>
                  </a:cubicBezTo>
                  <a:cubicBezTo>
                    <a:pt x="152" y="636"/>
                    <a:pt x="178" y="642"/>
                    <a:pt x="205" y="651"/>
                  </a:cubicBezTo>
                  <a:cubicBezTo>
                    <a:pt x="205" y="571"/>
                    <a:pt x="205" y="497"/>
                    <a:pt x="205" y="422"/>
                  </a:cubicBezTo>
                  <a:cubicBezTo>
                    <a:pt x="187" y="417"/>
                    <a:pt x="167" y="415"/>
                    <a:pt x="150" y="408"/>
                  </a:cubicBezTo>
                  <a:cubicBezTo>
                    <a:pt x="122" y="395"/>
                    <a:pt x="93" y="382"/>
                    <a:pt x="71" y="363"/>
                  </a:cubicBezTo>
                  <a:cubicBezTo>
                    <a:pt x="8" y="310"/>
                    <a:pt x="10" y="224"/>
                    <a:pt x="72" y="170"/>
                  </a:cubicBezTo>
                  <a:cubicBezTo>
                    <a:pt x="107" y="139"/>
                    <a:pt x="148" y="124"/>
                    <a:pt x="193" y="117"/>
                  </a:cubicBezTo>
                  <a:cubicBezTo>
                    <a:pt x="197" y="116"/>
                    <a:pt x="200" y="116"/>
                    <a:pt x="206" y="115"/>
                  </a:cubicBezTo>
                  <a:cubicBezTo>
                    <a:pt x="206" y="88"/>
                    <a:pt x="206" y="62"/>
                    <a:pt x="206" y="37"/>
                  </a:cubicBezTo>
                  <a:cubicBezTo>
                    <a:pt x="206" y="14"/>
                    <a:pt x="217" y="0"/>
                    <a:pt x="235" y="1"/>
                  </a:cubicBezTo>
                  <a:cubicBezTo>
                    <a:pt x="251" y="2"/>
                    <a:pt x="261" y="14"/>
                    <a:pt x="261" y="36"/>
                  </a:cubicBezTo>
                  <a:cubicBezTo>
                    <a:pt x="261" y="62"/>
                    <a:pt x="261" y="88"/>
                    <a:pt x="261" y="111"/>
                  </a:cubicBezTo>
                  <a:cubicBezTo>
                    <a:pt x="294" y="121"/>
                    <a:pt x="324" y="129"/>
                    <a:pt x="352" y="141"/>
                  </a:cubicBezTo>
                  <a:cubicBezTo>
                    <a:pt x="395" y="161"/>
                    <a:pt x="427" y="192"/>
                    <a:pt x="439" y="239"/>
                  </a:cubicBezTo>
                  <a:cubicBezTo>
                    <a:pt x="442" y="249"/>
                    <a:pt x="442" y="259"/>
                    <a:pt x="442" y="269"/>
                  </a:cubicBezTo>
                  <a:cubicBezTo>
                    <a:pt x="442" y="285"/>
                    <a:pt x="432" y="294"/>
                    <a:pt x="417" y="295"/>
                  </a:cubicBezTo>
                  <a:cubicBezTo>
                    <a:pt x="403" y="295"/>
                    <a:pt x="393" y="288"/>
                    <a:pt x="389" y="274"/>
                  </a:cubicBezTo>
                  <a:cubicBezTo>
                    <a:pt x="373" y="210"/>
                    <a:pt x="329" y="175"/>
                    <a:pt x="263" y="172"/>
                  </a:cubicBezTo>
                  <a:cubicBezTo>
                    <a:pt x="263" y="236"/>
                    <a:pt x="263" y="301"/>
                    <a:pt x="263" y="365"/>
                  </a:cubicBezTo>
                  <a:cubicBezTo>
                    <a:pt x="284" y="370"/>
                    <a:pt x="305" y="374"/>
                    <a:pt x="326" y="380"/>
                  </a:cubicBezTo>
                  <a:cubicBezTo>
                    <a:pt x="363" y="391"/>
                    <a:pt x="396" y="409"/>
                    <a:pt x="423" y="437"/>
                  </a:cubicBezTo>
                  <a:cubicBezTo>
                    <a:pt x="479" y="495"/>
                    <a:pt x="480" y="574"/>
                    <a:pt x="424" y="632"/>
                  </a:cubicBezTo>
                  <a:cubicBezTo>
                    <a:pt x="386" y="671"/>
                    <a:pt x="337" y="691"/>
                    <a:pt x="284" y="700"/>
                  </a:cubicBezTo>
                  <a:cubicBezTo>
                    <a:pt x="279" y="701"/>
                    <a:pt x="274" y="701"/>
                    <a:pt x="269" y="702"/>
                  </a:cubicBezTo>
                  <a:cubicBezTo>
                    <a:pt x="267" y="703"/>
                    <a:pt x="265" y="704"/>
                    <a:pt x="261" y="705"/>
                  </a:cubicBezTo>
                  <a:close/>
                  <a:moveTo>
                    <a:pt x="263" y="423"/>
                  </a:moveTo>
                  <a:cubicBezTo>
                    <a:pt x="263" y="499"/>
                    <a:pt x="263" y="573"/>
                    <a:pt x="263" y="647"/>
                  </a:cubicBezTo>
                  <a:cubicBezTo>
                    <a:pt x="310" y="641"/>
                    <a:pt x="351" y="627"/>
                    <a:pt x="384" y="594"/>
                  </a:cubicBezTo>
                  <a:cubicBezTo>
                    <a:pt x="416" y="562"/>
                    <a:pt x="420" y="523"/>
                    <a:pt x="395" y="489"/>
                  </a:cubicBezTo>
                  <a:cubicBezTo>
                    <a:pt x="362" y="445"/>
                    <a:pt x="315" y="430"/>
                    <a:pt x="263" y="423"/>
                  </a:cubicBezTo>
                  <a:close/>
                  <a:moveTo>
                    <a:pt x="205" y="171"/>
                  </a:moveTo>
                  <a:cubicBezTo>
                    <a:pt x="161" y="177"/>
                    <a:pt x="122" y="191"/>
                    <a:pt x="95" y="226"/>
                  </a:cubicBezTo>
                  <a:cubicBezTo>
                    <a:pt x="77" y="248"/>
                    <a:pt x="73" y="274"/>
                    <a:pt x="88" y="299"/>
                  </a:cubicBezTo>
                  <a:cubicBezTo>
                    <a:pt x="114" y="342"/>
                    <a:pt x="157" y="357"/>
                    <a:pt x="205" y="365"/>
                  </a:cubicBezTo>
                  <a:cubicBezTo>
                    <a:pt x="205" y="299"/>
                    <a:pt x="205" y="236"/>
                    <a:pt x="205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5" name="Freeform 18">
              <a:extLst>
                <a:ext uri="{FF2B5EF4-FFF2-40B4-BE49-F238E27FC236}">
                  <a16:creationId xmlns:a16="http://schemas.microsoft.com/office/drawing/2014/main" id="{1F616E01-2197-4B8B-A20D-D5F4BAAE8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27975" y="1557338"/>
              <a:ext cx="1663700" cy="150813"/>
            </a:xfrm>
            <a:custGeom>
              <a:avLst/>
              <a:gdLst>
                <a:gd name="T0" fmla="*/ 316 w 629"/>
                <a:gd name="T1" fmla="*/ 57 h 57"/>
                <a:gd name="T2" fmla="*/ 44 w 629"/>
                <a:gd name="T3" fmla="*/ 57 h 57"/>
                <a:gd name="T4" fmla="*/ 23 w 629"/>
                <a:gd name="T5" fmla="*/ 55 h 57"/>
                <a:gd name="T6" fmla="*/ 5 w 629"/>
                <a:gd name="T7" fmla="*/ 26 h 57"/>
                <a:gd name="T8" fmla="*/ 28 w 629"/>
                <a:gd name="T9" fmla="*/ 3 h 57"/>
                <a:gd name="T10" fmla="*/ 41 w 629"/>
                <a:gd name="T11" fmla="*/ 2 h 57"/>
                <a:gd name="T12" fmla="*/ 591 w 629"/>
                <a:gd name="T13" fmla="*/ 2 h 57"/>
                <a:gd name="T14" fmla="*/ 603 w 629"/>
                <a:gd name="T15" fmla="*/ 2 h 57"/>
                <a:gd name="T16" fmla="*/ 628 w 629"/>
                <a:gd name="T17" fmla="*/ 27 h 57"/>
                <a:gd name="T18" fmla="*/ 608 w 629"/>
                <a:gd name="T19" fmla="*/ 55 h 57"/>
                <a:gd name="T20" fmla="*/ 580 w 629"/>
                <a:gd name="T21" fmla="*/ 57 h 57"/>
                <a:gd name="T22" fmla="*/ 316 w 629"/>
                <a:gd name="T2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9" h="57">
                  <a:moveTo>
                    <a:pt x="316" y="57"/>
                  </a:moveTo>
                  <a:cubicBezTo>
                    <a:pt x="226" y="57"/>
                    <a:pt x="135" y="57"/>
                    <a:pt x="44" y="57"/>
                  </a:cubicBezTo>
                  <a:cubicBezTo>
                    <a:pt x="37" y="57"/>
                    <a:pt x="30" y="57"/>
                    <a:pt x="23" y="55"/>
                  </a:cubicBezTo>
                  <a:cubicBezTo>
                    <a:pt x="8" y="51"/>
                    <a:pt x="0" y="39"/>
                    <a:pt x="5" y="26"/>
                  </a:cubicBezTo>
                  <a:cubicBezTo>
                    <a:pt x="8" y="16"/>
                    <a:pt x="19" y="9"/>
                    <a:pt x="28" y="3"/>
                  </a:cubicBezTo>
                  <a:cubicBezTo>
                    <a:pt x="30" y="0"/>
                    <a:pt x="37" y="2"/>
                    <a:pt x="41" y="2"/>
                  </a:cubicBezTo>
                  <a:cubicBezTo>
                    <a:pt x="225" y="2"/>
                    <a:pt x="408" y="2"/>
                    <a:pt x="591" y="2"/>
                  </a:cubicBezTo>
                  <a:cubicBezTo>
                    <a:pt x="595" y="2"/>
                    <a:pt x="599" y="2"/>
                    <a:pt x="603" y="2"/>
                  </a:cubicBezTo>
                  <a:cubicBezTo>
                    <a:pt x="618" y="4"/>
                    <a:pt x="626" y="13"/>
                    <a:pt x="628" y="27"/>
                  </a:cubicBezTo>
                  <a:cubicBezTo>
                    <a:pt x="629" y="41"/>
                    <a:pt x="622" y="51"/>
                    <a:pt x="608" y="55"/>
                  </a:cubicBezTo>
                  <a:cubicBezTo>
                    <a:pt x="599" y="57"/>
                    <a:pt x="589" y="57"/>
                    <a:pt x="580" y="57"/>
                  </a:cubicBezTo>
                  <a:cubicBezTo>
                    <a:pt x="492" y="57"/>
                    <a:pt x="404" y="57"/>
                    <a:pt x="31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6" name="Freeform 19">
              <a:extLst>
                <a:ext uri="{FF2B5EF4-FFF2-40B4-BE49-F238E27FC236}">
                  <a16:creationId xmlns:a16="http://schemas.microsoft.com/office/drawing/2014/main" id="{3A6522D2-DED3-41E4-B964-580EBB1F5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38950" y="2262188"/>
              <a:ext cx="877887" cy="146050"/>
            </a:xfrm>
            <a:custGeom>
              <a:avLst/>
              <a:gdLst>
                <a:gd name="T0" fmla="*/ 163 w 332"/>
                <a:gd name="T1" fmla="*/ 55 h 55"/>
                <a:gd name="T2" fmla="*/ 33 w 332"/>
                <a:gd name="T3" fmla="*/ 55 h 55"/>
                <a:gd name="T4" fmla="*/ 0 w 332"/>
                <a:gd name="T5" fmla="*/ 28 h 55"/>
                <a:gd name="T6" fmla="*/ 32 w 332"/>
                <a:gd name="T7" fmla="*/ 0 h 55"/>
                <a:gd name="T8" fmla="*/ 300 w 332"/>
                <a:gd name="T9" fmla="*/ 0 h 55"/>
                <a:gd name="T10" fmla="*/ 332 w 332"/>
                <a:gd name="T11" fmla="*/ 28 h 55"/>
                <a:gd name="T12" fmla="*/ 299 w 332"/>
                <a:gd name="T13" fmla="*/ 55 h 55"/>
                <a:gd name="T14" fmla="*/ 163 w 332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55">
                  <a:moveTo>
                    <a:pt x="163" y="55"/>
                  </a:moveTo>
                  <a:cubicBezTo>
                    <a:pt x="120" y="55"/>
                    <a:pt x="76" y="55"/>
                    <a:pt x="33" y="55"/>
                  </a:cubicBezTo>
                  <a:cubicBezTo>
                    <a:pt x="12" y="55"/>
                    <a:pt x="1" y="45"/>
                    <a:pt x="0" y="28"/>
                  </a:cubicBezTo>
                  <a:cubicBezTo>
                    <a:pt x="0" y="11"/>
                    <a:pt x="12" y="0"/>
                    <a:pt x="32" y="0"/>
                  </a:cubicBezTo>
                  <a:cubicBezTo>
                    <a:pt x="121" y="0"/>
                    <a:pt x="211" y="0"/>
                    <a:pt x="300" y="0"/>
                  </a:cubicBezTo>
                  <a:cubicBezTo>
                    <a:pt x="320" y="0"/>
                    <a:pt x="332" y="12"/>
                    <a:pt x="332" y="28"/>
                  </a:cubicBezTo>
                  <a:cubicBezTo>
                    <a:pt x="332" y="44"/>
                    <a:pt x="319" y="55"/>
                    <a:pt x="299" y="55"/>
                  </a:cubicBezTo>
                  <a:cubicBezTo>
                    <a:pt x="254" y="55"/>
                    <a:pt x="208" y="55"/>
                    <a:pt x="16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7" name="Freeform 20">
              <a:extLst>
                <a:ext uri="{FF2B5EF4-FFF2-40B4-BE49-F238E27FC236}">
                  <a16:creationId xmlns:a16="http://schemas.microsoft.com/office/drawing/2014/main" id="{671A3CF2-9819-4492-BB72-F9B52A3C5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38950" y="2778126"/>
              <a:ext cx="877887" cy="144463"/>
            </a:xfrm>
            <a:custGeom>
              <a:avLst/>
              <a:gdLst>
                <a:gd name="T0" fmla="*/ 167 w 332"/>
                <a:gd name="T1" fmla="*/ 0 h 55"/>
                <a:gd name="T2" fmla="*/ 299 w 332"/>
                <a:gd name="T3" fmla="*/ 0 h 55"/>
                <a:gd name="T4" fmla="*/ 332 w 332"/>
                <a:gd name="T5" fmla="*/ 26 h 55"/>
                <a:gd name="T6" fmla="*/ 298 w 332"/>
                <a:gd name="T7" fmla="*/ 55 h 55"/>
                <a:gd name="T8" fmla="*/ 32 w 332"/>
                <a:gd name="T9" fmla="*/ 55 h 55"/>
                <a:gd name="T10" fmla="*/ 0 w 332"/>
                <a:gd name="T11" fmla="*/ 27 h 55"/>
                <a:gd name="T12" fmla="*/ 33 w 332"/>
                <a:gd name="T13" fmla="*/ 0 h 55"/>
                <a:gd name="T14" fmla="*/ 167 w 33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55">
                  <a:moveTo>
                    <a:pt x="167" y="0"/>
                  </a:moveTo>
                  <a:cubicBezTo>
                    <a:pt x="211" y="0"/>
                    <a:pt x="255" y="0"/>
                    <a:pt x="299" y="0"/>
                  </a:cubicBezTo>
                  <a:cubicBezTo>
                    <a:pt x="319" y="0"/>
                    <a:pt x="332" y="10"/>
                    <a:pt x="332" y="26"/>
                  </a:cubicBezTo>
                  <a:cubicBezTo>
                    <a:pt x="332" y="43"/>
                    <a:pt x="320" y="55"/>
                    <a:pt x="298" y="55"/>
                  </a:cubicBezTo>
                  <a:cubicBezTo>
                    <a:pt x="210" y="55"/>
                    <a:pt x="121" y="55"/>
                    <a:pt x="32" y="55"/>
                  </a:cubicBezTo>
                  <a:cubicBezTo>
                    <a:pt x="12" y="55"/>
                    <a:pt x="0" y="44"/>
                    <a:pt x="0" y="27"/>
                  </a:cubicBezTo>
                  <a:cubicBezTo>
                    <a:pt x="0" y="10"/>
                    <a:pt x="11" y="0"/>
                    <a:pt x="33" y="0"/>
                  </a:cubicBezTo>
                  <a:cubicBezTo>
                    <a:pt x="77" y="0"/>
                    <a:pt x="12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8" name="Freeform 21">
              <a:extLst>
                <a:ext uri="{FF2B5EF4-FFF2-40B4-BE49-F238E27FC236}">
                  <a16:creationId xmlns:a16="http://schemas.microsoft.com/office/drawing/2014/main" id="{800918A7-8B49-4DAC-B82C-437481838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38950" y="3290888"/>
              <a:ext cx="877887" cy="144463"/>
            </a:xfrm>
            <a:custGeom>
              <a:avLst/>
              <a:gdLst>
                <a:gd name="T0" fmla="*/ 165 w 332"/>
                <a:gd name="T1" fmla="*/ 55 h 55"/>
                <a:gd name="T2" fmla="*/ 33 w 332"/>
                <a:gd name="T3" fmla="*/ 55 h 55"/>
                <a:gd name="T4" fmla="*/ 0 w 332"/>
                <a:gd name="T5" fmla="*/ 29 h 55"/>
                <a:gd name="T6" fmla="*/ 34 w 332"/>
                <a:gd name="T7" fmla="*/ 1 h 55"/>
                <a:gd name="T8" fmla="*/ 298 w 332"/>
                <a:gd name="T9" fmla="*/ 0 h 55"/>
                <a:gd name="T10" fmla="*/ 332 w 332"/>
                <a:gd name="T11" fmla="*/ 28 h 55"/>
                <a:gd name="T12" fmla="*/ 297 w 332"/>
                <a:gd name="T13" fmla="*/ 55 h 55"/>
                <a:gd name="T14" fmla="*/ 165 w 332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55">
                  <a:moveTo>
                    <a:pt x="165" y="55"/>
                  </a:moveTo>
                  <a:cubicBezTo>
                    <a:pt x="121" y="55"/>
                    <a:pt x="77" y="55"/>
                    <a:pt x="33" y="55"/>
                  </a:cubicBezTo>
                  <a:cubicBezTo>
                    <a:pt x="12" y="54"/>
                    <a:pt x="1" y="46"/>
                    <a:pt x="0" y="29"/>
                  </a:cubicBezTo>
                  <a:cubicBezTo>
                    <a:pt x="0" y="11"/>
                    <a:pt x="11" y="1"/>
                    <a:pt x="34" y="1"/>
                  </a:cubicBezTo>
                  <a:cubicBezTo>
                    <a:pt x="122" y="0"/>
                    <a:pt x="210" y="0"/>
                    <a:pt x="298" y="0"/>
                  </a:cubicBezTo>
                  <a:cubicBezTo>
                    <a:pt x="320" y="0"/>
                    <a:pt x="332" y="11"/>
                    <a:pt x="332" y="28"/>
                  </a:cubicBezTo>
                  <a:cubicBezTo>
                    <a:pt x="332" y="45"/>
                    <a:pt x="319" y="55"/>
                    <a:pt x="297" y="55"/>
                  </a:cubicBezTo>
                  <a:cubicBezTo>
                    <a:pt x="253" y="55"/>
                    <a:pt x="209" y="55"/>
                    <a:pt x="165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9" name="Freeform 22">
              <a:extLst>
                <a:ext uri="{FF2B5EF4-FFF2-40B4-BE49-F238E27FC236}">
                  <a16:creationId xmlns:a16="http://schemas.microsoft.com/office/drawing/2014/main" id="{74263E36-B266-4384-A329-7A8FD5EE2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246813" y="3656013"/>
              <a:ext cx="1858962" cy="1789113"/>
            </a:xfrm>
            <a:custGeom>
              <a:avLst/>
              <a:gdLst>
                <a:gd name="T0" fmla="*/ 703 w 703"/>
                <a:gd name="T1" fmla="*/ 32 h 677"/>
                <a:gd name="T2" fmla="*/ 680 w 703"/>
                <a:gd name="T3" fmla="*/ 62 h 677"/>
                <a:gd name="T4" fmla="*/ 328 w 703"/>
                <a:gd name="T5" fmla="*/ 403 h 677"/>
                <a:gd name="T6" fmla="*/ 61 w 703"/>
                <a:gd name="T7" fmla="*/ 661 h 677"/>
                <a:gd name="T8" fmla="*/ 44 w 703"/>
                <a:gd name="T9" fmla="*/ 675 h 677"/>
                <a:gd name="T10" fmla="*/ 12 w 703"/>
                <a:gd name="T11" fmla="*/ 671 h 677"/>
                <a:gd name="T12" fmla="*/ 7 w 703"/>
                <a:gd name="T13" fmla="*/ 637 h 677"/>
                <a:gd name="T14" fmla="*/ 18 w 703"/>
                <a:gd name="T15" fmla="*/ 626 h 677"/>
                <a:gd name="T16" fmla="*/ 646 w 703"/>
                <a:gd name="T17" fmla="*/ 19 h 677"/>
                <a:gd name="T18" fmla="*/ 681 w 703"/>
                <a:gd name="T19" fmla="*/ 8 h 677"/>
                <a:gd name="T20" fmla="*/ 703 w 703"/>
                <a:gd name="T21" fmla="*/ 32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677">
                  <a:moveTo>
                    <a:pt x="703" y="32"/>
                  </a:moveTo>
                  <a:cubicBezTo>
                    <a:pt x="694" y="44"/>
                    <a:pt x="688" y="54"/>
                    <a:pt x="680" y="62"/>
                  </a:cubicBezTo>
                  <a:cubicBezTo>
                    <a:pt x="563" y="176"/>
                    <a:pt x="445" y="289"/>
                    <a:pt x="328" y="403"/>
                  </a:cubicBezTo>
                  <a:cubicBezTo>
                    <a:pt x="239" y="489"/>
                    <a:pt x="150" y="575"/>
                    <a:pt x="61" y="661"/>
                  </a:cubicBezTo>
                  <a:cubicBezTo>
                    <a:pt x="55" y="666"/>
                    <a:pt x="50" y="674"/>
                    <a:pt x="44" y="675"/>
                  </a:cubicBezTo>
                  <a:cubicBezTo>
                    <a:pt x="33" y="676"/>
                    <a:pt x="20" y="677"/>
                    <a:pt x="12" y="671"/>
                  </a:cubicBezTo>
                  <a:cubicBezTo>
                    <a:pt x="0" y="664"/>
                    <a:pt x="0" y="650"/>
                    <a:pt x="7" y="637"/>
                  </a:cubicBezTo>
                  <a:cubicBezTo>
                    <a:pt x="10" y="633"/>
                    <a:pt x="14" y="629"/>
                    <a:pt x="18" y="626"/>
                  </a:cubicBezTo>
                  <a:cubicBezTo>
                    <a:pt x="227" y="423"/>
                    <a:pt x="437" y="221"/>
                    <a:pt x="646" y="19"/>
                  </a:cubicBezTo>
                  <a:cubicBezTo>
                    <a:pt x="656" y="9"/>
                    <a:pt x="667" y="0"/>
                    <a:pt x="681" y="8"/>
                  </a:cubicBezTo>
                  <a:cubicBezTo>
                    <a:pt x="689" y="13"/>
                    <a:pt x="694" y="22"/>
                    <a:pt x="70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0" name="Freeform 23">
              <a:extLst>
                <a:ext uri="{FF2B5EF4-FFF2-40B4-BE49-F238E27FC236}">
                  <a16:creationId xmlns:a16="http://schemas.microsoft.com/office/drawing/2014/main" id="{B6B1E7B7-F812-4AF7-B877-AFB8B840E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09063" y="5159376"/>
              <a:ext cx="946150" cy="906463"/>
            </a:xfrm>
            <a:custGeom>
              <a:avLst/>
              <a:gdLst>
                <a:gd name="T0" fmla="*/ 358 w 358"/>
                <a:gd name="T1" fmla="*/ 317 h 343"/>
                <a:gd name="T2" fmla="*/ 338 w 358"/>
                <a:gd name="T3" fmla="*/ 341 h 343"/>
                <a:gd name="T4" fmla="*/ 306 w 358"/>
                <a:gd name="T5" fmla="*/ 336 h 343"/>
                <a:gd name="T6" fmla="*/ 232 w 358"/>
                <a:gd name="T7" fmla="*/ 265 h 343"/>
                <a:gd name="T8" fmla="*/ 15 w 358"/>
                <a:gd name="T9" fmla="*/ 54 h 343"/>
                <a:gd name="T10" fmla="*/ 0 w 358"/>
                <a:gd name="T11" fmla="*/ 27 h 343"/>
                <a:gd name="T12" fmla="*/ 16 w 358"/>
                <a:gd name="T13" fmla="*/ 3 h 343"/>
                <a:gd name="T14" fmla="*/ 46 w 358"/>
                <a:gd name="T15" fmla="*/ 9 h 343"/>
                <a:gd name="T16" fmla="*/ 128 w 358"/>
                <a:gd name="T17" fmla="*/ 88 h 343"/>
                <a:gd name="T18" fmla="*/ 336 w 358"/>
                <a:gd name="T19" fmla="*/ 289 h 343"/>
                <a:gd name="T20" fmla="*/ 358 w 358"/>
                <a:gd name="T21" fmla="*/ 31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43">
                  <a:moveTo>
                    <a:pt x="358" y="317"/>
                  </a:moveTo>
                  <a:cubicBezTo>
                    <a:pt x="350" y="327"/>
                    <a:pt x="346" y="339"/>
                    <a:pt x="338" y="341"/>
                  </a:cubicBezTo>
                  <a:cubicBezTo>
                    <a:pt x="328" y="343"/>
                    <a:pt x="313" y="342"/>
                    <a:pt x="306" y="336"/>
                  </a:cubicBezTo>
                  <a:cubicBezTo>
                    <a:pt x="280" y="314"/>
                    <a:pt x="257" y="289"/>
                    <a:pt x="232" y="265"/>
                  </a:cubicBezTo>
                  <a:cubicBezTo>
                    <a:pt x="160" y="195"/>
                    <a:pt x="87" y="125"/>
                    <a:pt x="15" y="54"/>
                  </a:cubicBezTo>
                  <a:cubicBezTo>
                    <a:pt x="8" y="47"/>
                    <a:pt x="0" y="36"/>
                    <a:pt x="0" y="27"/>
                  </a:cubicBezTo>
                  <a:cubicBezTo>
                    <a:pt x="0" y="19"/>
                    <a:pt x="8" y="6"/>
                    <a:pt x="16" y="3"/>
                  </a:cubicBezTo>
                  <a:cubicBezTo>
                    <a:pt x="24" y="0"/>
                    <a:pt x="39" y="3"/>
                    <a:pt x="46" y="9"/>
                  </a:cubicBezTo>
                  <a:cubicBezTo>
                    <a:pt x="74" y="34"/>
                    <a:pt x="101" y="61"/>
                    <a:pt x="128" y="88"/>
                  </a:cubicBezTo>
                  <a:cubicBezTo>
                    <a:pt x="198" y="155"/>
                    <a:pt x="267" y="222"/>
                    <a:pt x="336" y="289"/>
                  </a:cubicBezTo>
                  <a:cubicBezTo>
                    <a:pt x="344" y="297"/>
                    <a:pt x="349" y="307"/>
                    <a:pt x="358" y="3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1" name="Rounded Rectangle 29">
            <a:extLst>
              <a:ext uri="{FF2B5EF4-FFF2-40B4-BE49-F238E27FC236}">
                <a16:creationId xmlns:a16="http://schemas.microsoft.com/office/drawing/2014/main" id="{E2CA8685-4D36-4236-8ED3-BFA0D238A741}"/>
              </a:ext>
            </a:extLst>
          </p:cNvPr>
          <p:cNvSpPr/>
          <p:nvPr/>
        </p:nvSpPr>
        <p:spPr>
          <a:xfrm>
            <a:off x="10379879" y="4032773"/>
            <a:ext cx="1188720" cy="1095598"/>
          </a:xfrm>
          <a:prstGeom prst="roundRect">
            <a:avLst>
              <a:gd name="adj" fmla="val 11103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7763DB9E-EFB5-4110-916B-58C0154AE20F}"/>
              </a:ext>
            </a:extLst>
          </p:cNvPr>
          <p:cNvSpPr txBox="1"/>
          <p:nvPr/>
        </p:nvSpPr>
        <p:spPr>
          <a:xfrm>
            <a:off x="10425599" y="4771942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Sales Ledger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3" name="Can 43">
            <a:extLst>
              <a:ext uri="{FF2B5EF4-FFF2-40B4-BE49-F238E27FC236}">
                <a16:creationId xmlns:a16="http://schemas.microsoft.com/office/drawing/2014/main" id="{EBB918DC-9711-44DA-AD0D-9C857AEFBAF4}"/>
              </a:ext>
            </a:extLst>
          </p:cNvPr>
          <p:cNvSpPr/>
          <p:nvPr/>
        </p:nvSpPr>
        <p:spPr>
          <a:xfrm>
            <a:off x="10560602" y="4671359"/>
            <a:ext cx="827274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4" name="Picture 31" descr="Sales Analysis Icons - Download Free Vector Icons | Noun Project">
            <a:extLst>
              <a:ext uri="{FF2B5EF4-FFF2-40B4-BE49-F238E27FC236}">
                <a16:creationId xmlns:a16="http://schemas.microsoft.com/office/drawing/2014/main" id="{ACD15FAE-35D9-459B-B7DB-3D933A1C6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591" y="4180396"/>
            <a:ext cx="509296" cy="50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5" name="Rounded Rectangle 29">
            <a:extLst>
              <a:ext uri="{FF2B5EF4-FFF2-40B4-BE49-F238E27FC236}">
                <a16:creationId xmlns:a16="http://schemas.microsoft.com/office/drawing/2014/main" id="{67C958D7-E1C6-4FE5-B660-D5972A5E1AE0}"/>
              </a:ext>
            </a:extLst>
          </p:cNvPr>
          <p:cNvSpPr/>
          <p:nvPr/>
        </p:nvSpPr>
        <p:spPr>
          <a:xfrm>
            <a:off x="10352350" y="2586661"/>
            <a:ext cx="1188720" cy="1095598"/>
          </a:xfrm>
          <a:prstGeom prst="roundRect">
            <a:avLst>
              <a:gd name="adj" fmla="val 11103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81D11C05-6968-48A8-8CEC-C08D2E605511}"/>
              </a:ext>
            </a:extLst>
          </p:cNvPr>
          <p:cNvSpPr txBox="1"/>
          <p:nvPr/>
        </p:nvSpPr>
        <p:spPr>
          <a:xfrm>
            <a:off x="10398070" y="3325830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Sales Ledger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7" name="Can 43">
            <a:extLst>
              <a:ext uri="{FF2B5EF4-FFF2-40B4-BE49-F238E27FC236}">
                <a16:creationId xmlns:a16="http://schemas.microsoft.com/office/drawing/2014/main" id="{59965A89-3343-4F83-B7C0-036DC602445B}"/>
              </a:ext>
            </a:extLst>
          </p:cNvPr>
          <p:cNvSpPr/>
          <p:nvPr/>
        </p:nvSpPr>
        <p:spPr>
          <a:xfrm>
            <a:off x="10533073" y="3225247"/>
            <a:ext cx="827274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8" name="Picture 31" descr="Sales Analysis Icons - Download Free Vector Icons | Noun Project">
            <a:extLst>
              <a:ext uri="{FF2B5EF4-FFF2-40B4-BE49-F238E27FC236}">
                <a16:creationId xmlns:a16="http://schemas.microsoft.com/office/drawing/2014/main" id="{3227D089-EB56-4580-B5CF-DCA7FBD4E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062" y="2734284"/>
            <a:ext cx="509296" cy="50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9" name="Rounded Rectangle 29">
            <a:extLst>
              <a:ext uri="{FF2B5EF4-FFF2-40B4-BE49-F238E27FC236}">
                <a16:creationId xmlns:a16="http://schemas.microsoft.com/office/drawing/2014/main" id="{62C857DB-B2B0-4C17-865C-1FB4B8D11F7E}"/>
              </a:ext>
            </a:extLst>
          </p:cNvPr>
          <p:cNvSpPr/>
          <p:nvPr/>
        </p:nvSpPr>
        <p:spPr>
          <a:xfrm>
            <a:off x="10359424" y="2596310"/>
            <a:ext cx="1188720" cy="1095598"/>
          </a:xfrm>
          <a:prstGeom prst="roundRect">
            <a:avLst>
              <a:gd name="adj" fmla="val 11103"/>
            </a:avLst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C4954993-1520-4729-BEE6-1E1DD4B78E1C}"/>
              </a:ext>
            </a:extLst>
          </p:cNvPr>
          <p:cNvSpPr txBox="1"/>
          <p:nvPr/>
        </p:nvSpPr>
        <p:spPr>
          <a:xfrm>
            <a:off x="10413728" y="3320236"/>
            <a:ext cx="1097280" cy="365760"/>
          </a:xfrm>
          <a:prstGeom prst="rect">
            <a:avLst/>
          </a:prstGeom>
          <a:noFill/>
        </p:spPr>
        <p:txBody>
          <a:bodyPr wrap="square" lIns="18288" tIns="18288" rIns="18288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Vessel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Tracking</a:t>
            </a:r>
            <a:endParaRPr kumimoji="0" lang="en-IN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1" name="Picture 2" descr="Ship tracking RGB color icon 2250324 Vector Art at Vecteezy">
            <a:extLst>
              <a:ext uri="{FF2B5EF4-FFF2-40B4-BE49-F238E27FC236}">
                <a16:creationId xmlns:a16="http://schemas.microsoft.com/office/drawing/2014/main" id="{5A94FBD2-82AD-4B2A-B060-27EDDCC1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857" y="2672847"/>
            <a:ext cx="681023" cy="68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" name="Can 69">
            <a:extLst>
              <a:ext uri="{FF2B5EF4-FFF2-40B4-BE49-F238E27FC236}">
                <a16:creationId xmlns:a16="http://schemas.microsoft.com/office/drawing/2014/main" id="{5C119534-CCE2-4B47-87F6-CA5023956F0E}"/>
              </a:ext>
            </a:extLst>
          </p:cNvPr>
          <p:cNvSpPr/>
          <p:nvPr/>
        </p:nvSpPr>
        <p:spPr>
          <a:xfrm>
            <a:off x="10564780" y="3207265"/>
            <a:ext cx="795176" cy="73152"/>
          </a:xfrm>
          <a:prstGeom prst="can">
            <a:avLst>
              <a:gd name="adj" fmla="val 5000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Title 1">
            <a:extLst>
              <a:ext uri="{FF2B5EF4-FFF2-40B4-BE49-F238E27FC236}">
                <a16:creationId xmlns:a16="http://schemas.microsoft.com/office/drawing/2014/main" id="{B48C0BB1-7094-4C3A-A654-55234331A0B6}"/>
              </a:ext>
            </a:extLst>
          </p:cNvPr>
          <p:cNvSpPr txBox="1">
            <a:spLocks/>
          </p:cNvSpPr>
          <p:nvPr/>
        </p:nvSpPr>
        <p:spPr>
          <a:xfrm>
            <a:off x="519937" y="428273"/>
            <a:ext cx="10972800" cy="6333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List of activities to be undertaken by the ITFS platform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098F19-D0EF-1A95-A18B-0BE2381EA18E}"/>
              </a:ext>
            </a:extLst>
          </p:cNvPr>
          <p:cNvSpPr txBox="1"/>
          <p:nvPr/>
        </p:nvSpPr>
        <p:spPr>
          <a:xfrm>
            <a:off x="510025" y="6449996"/>
            <a:ext cx="52145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</a:t>
            </a:r>
            <a:r>
              <a:rPr lang="en-US" sz="1100" i="1" dirty="0">
                <a:solidFill>
                  <a:prstClr val="black"/>
                </a:solidFill>
                <a:latin typeface="Calibri"/>
              </a:rPr>
              <a:t>Currently under development</a:t>
            </a:r>
            <a:endParaRPr kumimoji="0" lang="en-IN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9147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XIL 1">
      <a:dk1>
        <a:sysClr val="windowText" lastClr="000000"/>
      </a:dk1>
      <a:lt1>
        <a:sysClr val="window" lastClr="FFFFFF"/>
      </a:lt1>
      <a:dk2>
        <a:srgbClr val="2F8FCF"/>
      </a:dk2>
      <a:lt2>
        <a:srgbClr val="E7E6E6"/>
      </a:lt2>
      <a:accent1>
        <a:srgbClr val="FF8B00"/>
      </a:accent1>
      <a:accent2>
        <a:srgbClr val="FFDE01"/>
      </a:accent2>
      <a:accent3>
        <a:srgbClr val="CC9900"/>
      </a:accent3>
      <a:accent4>
        <a:srgbClr val="006666"/>
      </a:accent4>
      <a:accent5>
        <a:srgbClr val="C7BAA7"/>
      </a:accent5>
      <a:accent6>
        <a:srgbClr val="919191"/>
      </a:accent6>
      <a:hlink>
        <a:srgbClr val="7030A0"/>
      </a:hlink>
      <a:folHlink>
        <a:srgbClr val="954F72"/>
      </a:folHlink>
    </a:clrScheme>
    <a:fontScheme name="RXI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RXIL GLOBAL">
      <a:dk1>
        <a:sysClr val="windowText" lastClr="000000"/>
      </a:dk1>
      <a:lt1>
        <a:sysClr val="window" lastClr="FFFFFF"/>
      </a:lt1>
      <a:dk2>
        <a:srgbClr val="2F8FCF"/>
      </a:dk2>
      <a:lt2>
        <a:srgbClr val="E7E6E6"/>
      </a:lt2>
      <a:accent1>
        <a:srgbClr val="97C93C"/>
      </a:accent1>
      <a:accent2>
        <a:srgbClr val="FFDE01"/>
      </a:accent2>
      <a:accent3>
        <a:srgbClr val="CC9900"/>
      </a:accent3>
      <a:accent4>
        <a:srgbClr val="FF8B00"/>
      </a:accent4>
      <a:accent5>
        <a:srgbClr val="C7BAA7"/>
      </a:accent5>
      <a:accent6>
        <a:srgbClr val="919191"/>
      </a:accent6>
      <a:hlink>
        <a:srgbClr val="7030A0"/>
      </a:hlink>
      <a:folHlink>
        <a:srgbClr val="954F72"/>
      </a:folHlink>
    </a:clrScheme>
    <a:fontScheme name="RXI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2576D0730AB2428617ACE790D38974" ma:contentTypeVersion="15" ma:contentTypeDescription="Create a new document." ma:contentTypeScope="" ma:versionID="b9b3c7833249da0d503612905114ae02">
  <xsd:schema xmlns:xsd="http://www.w3.org/2001/XMLSchema" xmlns:xs="http://www.w3.org/2001/XMLSchema" xmlns:p="http://schemas.microsoft.com/office/2006/metadata/properties" xmlns:ns3="bbca590c-408e-44b6-ac3a-df6415be9660" xmlns:ns4="f169e385-60f8-49b4-9538-46645c67d7c4" targetNamespace="http://schemas.microsoft.com/office/2006/metadata/properties" ma:root="true" ma:fieldsID="386eb0111ed624fa860893bc2d4afc5a" ns3:_="" ns4:_="">
    <xsd:import namespace="bbca590c-408e-44b6-ac3a-df6415be9660"/>
    <xsd:import namespace="f169e385-60f8-49b4-9538-46645c67d7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_activity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a590c-408e-44b6-ac3a-df6415be96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9e385-60f8-49b4-9538-46645c67d7c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bca590c-408e-44b6-ac3a-df6415be9660" xsi:nil="true"/>
  </documentManagement>
</p:properties>
</file>

<file path=customXml/itemProps1.xml><?xml version="1.0" encoding="utf-8"?>
<ds:datastoreItem xmlns:ds="http://schemas.openxmlformats.org/officeDocument/2006/customXml" ds:itemID="{204A6BC7-E211-4E9C-856C-912F09AADA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2D316C-60EF-46CE-B635-18F8ED3A85CB}">
  <ds:schemaRefs>
    <ds:schemaRef ds:uri="bbca590c-408e-44b6-ac3a-df6415be9660"/>
    <ds:schemaRef ds:uri="f169e385-60f8-49b4-9538-46645c67d7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8A7D86-D475-4778-A301-B492DF245303}">
  <ds:schemaRefs>
    <ds:schemaRef ds:uri="http://schemas.openxmlformats.org/package/2006/metadata/core-properties"/>
    <ds:schemaRef ds:uri="http://schemas.microsoft.com/office/2006/metadata/properties"/>
    <ds:schemaRef ds:uri="bbca590c-408e-44b6-ac3a-df6415be9660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f169e385-60f8-49b4-9538-46645c67d7c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951</Words>
  <Application>Microsoft Macintosh PowerPoint</Application>
  <PresentationFormat>Widescreen</PresentationFormat>
  <Paragraphs>224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SimSun</vt:lpstr>
      <vt:lpstr>Aptos</vt:lpstr>
      <vt:lpstr>Aptos Narrow</vt:lpstr>
      <vt:lpstr>Arial</vt:lpstr>
      <vt:lpstr>Calibri</vt:lpstr>
      <vt:lpstr>Symbol</vt:lpstr>
      <vt:lpstr>Wingdings</vt:lpstr>
      <vt:lpstr>Wingdings 2</vt:lpstr>
      <vt:lpstr>Office Theme</vt:lpstr>
      <vt:lpstr>1_Office Theme</vt:lpstr>
      <vt:lpstr>PowerPoint Presentation</vt:lpstr>
      <vt:lpstr>Problems faced by Exporters </vt:lpstr>
      <vt:lpstr>PowerPoint Presentation</vt:lpstr>
      <vt:lpstr>The Solution – ITFS Platform  </vt:lpstr>
      <vt:lpstr>List of Products on ITFS Platform</vt:lpstr>
      <vt:lpstr>RXIL Group: Business Activities in India and IFSC</vt:lpstr>
      <vt:lpstr>Journey in GIFT City</vt:lpstr>
      <vt:lpstr>PowerPoint Presentation</vt:lpstr>
      <vt:lpstr>RXIL’s approach to enable Financing on ITFS platform</vt:lpstr>
      <vt:lpstr>ITFS: Transaction structure 1 (Exports from India)</vt:lpstr>
      <vt:lpstr>ITFS: Transaction structure 2 (Imports into India)</vt:lpstr>
      <vt:lpstr>ITFS: Transaction structure 3 (Foreign subsidiary)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3p outlines</dc:creator>
  <cp:lastModifiedBy>Unmesh Partiwala</cp:lastModifiedBy>
  <cp:revision>4</cp:revision>
  <cp:lastPrinted>2024-05-20T13:38:48Z</cp:lastPrinted>
  <dcterms:created xsi:type="dcterms:W3CDTF">2020-10-08T09:31:05Z</dcterms:created>
  <dcterms:modified xsi:type="dcterms:W3CDTF">2025-02-06T05:51:32Z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479928-bf72-407d-92c0-68909117d533_Enabled">
    <vt:lpwstr>true</vt:lpwstr>
  </property>
  <property fmtid="{D5CDD505-2E9C-101B-9397-08002B2CF9AE}" pid="3" name="MSIP_Label_f4479928-bf72-407d-92c0-68909117d533_SetDate">
    <vt:lpwstr>2021-03-25T05:45:36Z</vt:lpwstr>
  </property>
  <property fmtid="{D5CDD505-2E9C-101B-9397-08002B2CF9AE}" pid="4" name="MSIP_Label_f4479928-bf72-407d-92c0-68909117d533_Method">
    <vt:lpwstr>Privileged</vt:lpwstr>
  </property>
  <property fmtid="{D5CDD505-2E9C-101B-9397-08002B2CF9AE}" pid="5" name="MSIP_Label_f4479928-bf72-407d-92c0-68909117d533_Name">
    <vt:lpwstr>f4479928-bf72-407d-92c0-68909117d533</vt:lpwstr>
  </property>
  <property fmtid="{D5CDD505-2E9C-101B-9397-08002B2CF9AE}" pid="6" name="MSIP_Label_f4479928-bf72-407d-92c0-68909117d533_SiteId">
    <vt:lpwstr>fb8ed654-3195-4846-ac37-491dc8a2349e</vt:lpwstr>
  </property>
  <property fmtid="{D5CDD505-2E9C-101B-9397-08002B2CF9AE}" pid="7" name="MSIP_Label_f4479928-bf72-407d-92c0-68909117d533_ActionId">
    <vt:lpwstr>34804c4a-5af0-4785-8363-6cefa4b961d4</vt:lpwstr>
  </property>
  <property fmtid="{D5CDD505-2E9C-101B-9397-08002B2CF9AE}" pid="8" name="MSIP_Label_f4479928-bf72-407d-92c0-68909117d533_ContentBits">
    <vt:lpwstr>2</vt:lpwstr>
  </property>
  <property fmtid="{D5CDD505-2E9C-101B-9397-08002B2CF9AE}" pid="9" name="ClassificationContentMarkingFooterLocations">
    <vt:lpwstr>Office Theme:5</vt:lpwstr>
  </property>
  <property fmtid="{D5CDD505-2E9C-101B-9397-08002B2CF9AE}" pid="10" name="ClassificationContentMarkingFooterText">
    <vt:lpwstr>Confidential</vt:lpwstr>
  </property>
  <property fmtid="{D5CDD505-2E9C-101B-9397-08002B2CF9AE}" pid="11" name="ContentTypeId">
    <vt:lpwstr>0x010100C82576D0730AB2428617ACE790D38974</vt:lpwstr>
  </property>
</Properties>
</file>